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5"/>
  </p:notesMasterIdLst>
  <p:handoutMasterIdLst>
    <p:handoutMasterId r:id="rId46"/>
  </p:handoutMasterIdLst>
  <p:sldIdLst>
    <p:sldId id="400" r:id="rId2"/>
    <p:sldId id="399" r:id="rId3"/>
    <p:sldId id="401" r:id="rId4"/>
    <p:sldId id="398" r:id="rId5"/>
    <p:sldId id="403" r:id="rId6"/>
    <p:sldId id="404" r:id="rId7"/>
    <p:sldId id="405" r:id="rId8"/>
    <p:sldId id="407" r:id="rId9"/>
    <p:sldId id="408" r:id="rId10"/>
    <p:sldId id="406" r:id="rId11"/>
    <p:sldId id="409" r:id="rId12"/>
    <p:sldId id="410" r:id="rId13"/>
    <p:sldId id="412" r:id="rId14"/>
    <p:sldId id="411" r:id="rId15"/>
    <p:sldId id="413" r:id="rId16"/>
    <p:sldId id="414" r:id="rId17"/>
    <p:sldId id="415" r:id="rId18"/>
    <p:sldId id="416" r:id="rId19"/>
    <p:sldId id="417" r:id="rId20"/>
    <p:sldId id="418" r:id="rId21"/>
    <p:sldId id="419" r:id="rId22"/>
    <p:sldId id="420" r:id="rId23"/>
    <p:sldId id="402" r:id="rId24"/>
    <p:sldId id="379" r:id="rId25"/>
    <p:sldId id="387" r:id="rId26"/>
    <p:sldId id="388" r:id="rId27"/>
    <p:sldId id="389" r:id="rId28"/>
    <p:sldId id="390" r:id="rId29"/>
    <p:sldId id="391" r:id="rId30"/>
    <p:sldId id="380" r:id="rId31"/>
    <p:sldId id="381" r:id="rId32"/>
    <p:sldId id="382" r:id="rId33"/>
    <p:sldId id="383" r:id="rId34"/>
    <p:sldId id="384" r:id="rId35"/>
    <p:sldId id="385" r:id="rId36"/>
    <p:sldId id="386" r:id="rId37"/>
    <p:sldId id="392" r:id="rId38"/>
    <p:sldId id="393" r:id="rId39"/>
    <p:sldId id="394" r:id="rId40"/>
    <p:sldId id="395" r:id="rId41"/>
    <p:sldId id="396" r:id="rId42"/>
    <p:sldId id="397" r:id="rId43"/>
    <p:sldId id="37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24" autoAdjust="0"/>
  </p:normalViewPr>
  <p:slideViewPr>
    <p:cSldViewPr>
      <p:cViewPr>
        <p:scale>
          <a:sx n="68" d="100"/>
          <a:sy n="68" d="100"/>
        </p:scale>
        <p:origin x="-93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EDAFC4D-0E96-4892-9758-02A3A3983E58}" type="datetimeFigureOut">
              <a:rPr lang="ar-EG" smtClean="0"/>
              <a:pPr/>
              <a:t>22/12/1433</a:t>
            </a:fld>
            <a:endParaRPr lang="ar-EG"/>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FA8B4F79-BC2B-4B83-8C81-DEF06FA4AD6B}" type="slidenum">
              <a:rPr lang="ar-EG" smtClean="0"/>
              <a:pPr/>
              <a:t>‹#›</a:t>
            </a:fld>
            <a:endParaRPr lang="ar-EG"/>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5A473D9-FE8F-4994-9BB5-BB2E89CF995C}" type="datetimeFigureOut">
              <a:rPr lang="ar-EG" smtClean="0"/>
              <a:pPr/>
              <a:t>22/12/1433</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6DCF427-2217-4D44-8796-EFE0457ACD56}" type="slidenum">
              <a:rPr lang="ar-EG" smtClean="0"/>
              <a:pPr/>
              <a:t>‹#›</a:t>
            </a:fld>
            <a:endParaRPr lang="ar-EG"/>
          </a:p>
        </p:txBody>
      </p:sp>
    </p:spTree>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EE433C-61BE-4AB0-B26C-BE070D5AEF26}"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86DCF427-2217-4D44-8796-EFE0457ACD56}" type="slidenum">
              <a:rPr lang="ar-EG" smtClean="0"/>
              <a:pPr/>
              <a:t>43</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6C8C1557-1997-4907-9CBF-345F5B8E8DD5}" type="datetime1">
              <a:rPr lang="en-US" smtClean="0"/>
              <a:pPr/>
              <a:t>11/6/2012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DD65ABC-2D9E-4228-969F-0F8DF1B8922D}" type="datetime1">
              <a:rPr lang="en-US" smtClean="0"/>
              <a:pPr/>
              <a:t>11/6/2012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0EF92FD-F361-4B69-9C64-BF13D076B1B4}" type="datetime1">
              <a:rPr lang="en-US" smtClean="0"/>
              <a:pPr/>
              <a:t>11/6/2012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739E8F6-21DE-47FE-8998-1488E77C8C3F}" type="datetime1">
              <a:rPr lang="en-US" smtClean="0"/>
              <a:pPr/>
              <a:t>11/6/2012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7856740-A27A-424F-801D-C809676D12BF}" type="datetime1">
              <a:rPr lang="en-US" smtClean="0"/>
              <a:pPr/>
              <a:t>11/6/2012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51FB870-D132-461F-AA05-B9A7CD63FF21}" type="datetime1">
              <a:rPr lang="en-US" smtClean="0"/>
              <a:pPr/>
              <a:t>11/6/2012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4D3431B9-200F-4AE6-8F8C-6BCBBED10C7C}" type="datetime1">
              <a:rPr lang="en-US" smtClean="0"/>
              <a:pPr/>
              <a:t>11/6/2012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6298637-D929-4E57-B8F1-743B341DAB3C}" type="datetime1">
              <a:rPr lang="en-US" smtClean="0"/>
              <a:pPr/>
              <a:t>11/6/2012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4AC811D-DFF9-4F8C-8852-BAFCCD1D6BA7}" type="datetime1">
              <a:rPr lang="en-US" smtClean="0"/>
              <a:pPr/>
              <a:t>11/6/2012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22DF6B3-AE8A-48B7-8094-82A0A4F8703E}" type="datetime1">
              <a:rPr lang="en-US" smtClean="0"/>
              <a:pPr/>
              <a:t>11/6/2012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33F9399-42E9-4538-935A-E0A26822278A}" type="datetime1">
              <a:rPr lang="en-US" smtClean="0"/>
              <a:pPr/>
              <a:t>11/6/2012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b="0">
                <a:latin typeface="+mn-lt"/>
                <a:cs typeface="+mn-cs"/>
              </a:defRPr>
            </a:lvl1pPr>
          </a:lstStyle>
          <a:p>
            <a:fld id="{2F10C543-824D-4723-975C-102480301296}" type="datetime1">
              <a:rPr lang="en-US" smtClean="0"/>
              <a:pPr/>
              <a:t>11/6/2012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b="0">
                <a:latin typeface="+mn-lt"/>
                <a:cs typeface="+mn-cs"/>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b="0">
                <a:latin typeface="+mn-lt"/>
                <a:cs typeface="+mn-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Calibri" pitchFamily="34" charset="0"/>
          <a:cs typeface="Arial" charset="0"/>
        </a:defRPr>
      </a:lvl2pPr>
      <a:lvl3pPr algn="ctr" rtl="1" eaLnBrk="1" fontAlgn="base" hangingPunct="1">
        <a:spcBef>
          <a:spcPct val="0"/>
        </a:spcBef>
        <a:spcAft>
          <a:spcPct val="0"/>
        </a:spcAft>
        <a:defRPr sz="4400">
          <a:solidFill>
            <a:schemeClr val="tx2"/>
          </a:solidFill>
          <a:latin typeface="Calibri" pitchFamily="34" charset="0"/>
          <a:cs typeface="Arial" charset="0"/>
        </a:defRPr>
      </a:lvl3pPr>
      <a:lvl4pPr algn="ctr" rtl="1" eaLnBrk="1" fontAlgn="base" hangingPunct="1">
        <a:spcBef>
          <a:spcPct val="0"/>
        </a:spcBef>
        <a:spcAft>
          <a:spcPct val="0"/>
        </a:spcAft>
        <a:defRPr sz="4400">
          <a:solidFill>
            <a:schemeClr val="tx2"/>
          </a:solidFill>
          <a:latin typeface="Calibri" pitchFamily="34" charset="0"/>
          <a:cs typeface="Arial" charset="0"/>
        </a:defRPr>
      </a:lvl4pPr>
      <a:lvl5pPr algn="ctr" rtl="1" eaLnBrk="1" fontAlgn="base" hangingPunct="1">
        <a:spcBef>
          <a:spcPct val="0"/>
        </a:spcBef>
        <a:spcAft>
          <a:spcPct val="0"/>
        </a:spcAft>
        <a:defRPr sz="4400">
          <a:solidFill>
            <a:schemeClr val="tx2"/>
          </a:solidFill>
          <a:latin typeface="Calibri" pitchFamily="34"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uwec.edu/help/ppoint07/sorter.htm" TargetMode="External"/><Relationship Id="rId4" Type="http://schemas.openxmlformats.org/officeDocument/2006/relationships/hyperlink" Target="http://www.fgcu.edu/support/office2007/ppt/index.as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828800" y="838200"/>
            <a:ext cx="6172200" cy="3276600"/>
          </a:xfrm>
        </p:spPr>
        <p:txBody>
          <a:bodyPr/>
          <a:lstStyle/>
          <a:p>
            <a:pPr eaLnBrk="1" hangingPunct="1"/>
            <a:r>
              <a:rPr lang="en-US" altLang="ko-KR" sz="6600" b="1" dirty="0" smtClean="0">
                <a:solidFill>
                  <a:srgbClr val="0070C0"/>
                </a:solidFill>
                <a:latin typeface="Agency FB" pitchFamily="34" charset="0"/>
              </a:rPr>
              <a:t>Learning Microsoft Power Point 2007 </a:t>
            </a:r>
            <a:br>
              <a:rPr lang="en-US" altLang="ko-KR" sz="6600" b="1" dirty="0" smtClean="0">
                <a:solidFill>
                  <a:srgbClr val="0070C0"/>
                </a:solidFill>
                <a:latin typeface="Agency FB" pitchFamily="34" charset="0"/>
              </a:rPr>
            </a:br>
            <a:endParaRPr lang="en-US" altLang="ko-KR" sz="6600" b="1" dirty="0" smtClean="0">
              <a:solidFill>
                <a:srgbClr val="0070C0"/>
              </a:solidFill>
              <a:latin typeface="Agency FB"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3772360" y="3027305"/>
            <a:ext cx="2399840" cy="24590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765175"/>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Save a Presentation</a:t>
            </a:r>
            <a:r>
              <a:rPr lang="en-US" dirty="0" smtClean="0"/>
              <a:t/>
            </a:r>
            <a:br>
              <a:rPr lang="en-US" dirty="0" smtClean="0"/>
            </a:br>
            <a:endParaRPr lang="ar-EG" dirty="0"/>
          </a:p>
        </p:txBody>
      </p:sp>
      <p:sp>
        <p:nvSpPr>
          <p:cNvPr id="1026" name="Rectangle 2"/>
          <p:cNvSpPr>
            <a:spLocks noChangeArrowheads="1"/>
          </p:cNvSpPr>
          <p:nvPr/>
        </p:nvSpPr>
        <p:spPr bwMode="auto">
          <a:xfrm>
            <a:off x="1676400" y="838200"/>
            <a:ext cx="66294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tabLst>
                <a:tab pos="914400" algn="l"/>
              </a:tabLst>
            </a:pPr>
            <a:r>
              <a:rPr kumimoji="0" lang="en-US" sz="32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 </a:t>
            </a:r>
            <a:r>
              <a:rPr lang="en-US" sz="3200" dirty="0" smtClean="0">
                <a:latin typeface="Arabic Typesetting" pitchFamily="66" charset="-78"/>
                <a:ea typeface="Times New Roman" pitchFamily="18" charset="0"/>
                <a:cs typeface="Arabic Typesetting" pitchFamily="66" charset="-78"/>
              </a:rPr>
              <a:t>When you save a presentation, you have two choices: </a:t>
            </a:r>
            <a:r>
              <a:rPr lang="en-US" sz="3200" b="1" dirty="0" smtClean="0">
                <a:latin typeface="Arabic Typesetting" pitchFamily="66" charset="-78"/>
                <a:ea typeface="Times New Roman" pitchFamily="18" charset="0"/>
                <a:cs typeface="Arabic Typesetting" pitchFamily="66" charset="-78"/>
              </a:rPr>
              <a:t>Save</a:t>
            </a:r>
            <a:r>
              <a:rPr lang="en-US" sz="3200" dirty="0" smtClean="0">
                <a:latin typeface="Arabic Typesetting" pitchFamily="66" charset="-78"/>
                <a:ea typeface="Times New Roman" pitchFamily="18" charset="0"/>
                <a:cs typeface="Arabic Typesetting" pitchFamily="66" charset="-78"/>
              </a:rPr>
              <a:t> or </a:t>
            </a:r>
            <a:r>
              <a:rPr lang="en-US" sz="3200" b="1" dirty="0" smtClean="0">
                <a:latin typeface="Arabic Typesetting" pitchFamily="66" charset="-78"/>
                <a:ea typeface="Times New Roman" pitchFamily="18" charset="0"/>
                <a:cs typeface="Arabic Typesetting" pitchFamily="66" charset="-78"/>
              </a:rPr>
              <a:t>Save As</a:t>
            </a:r>
            <a:r>
              <a:rPr lang="en-US" sz="3200" dirty="0" smtClean="0">
                <a:latin typeface="Arabic Typesetting" pitchFamily="66" charset="-78"/>
                <a:ea typeface="Times New Roman" pitchFamily="18" charset="0"/>
                <a:cs typeface="Arabic Typesetting" pitchFamily="66" charset="-78"/>
              </a:rPr>
              <a:t>.</a:t>
            </a:r>
          </a:p>
          <a:p>
            <a:pPr lvl="0" fontAlgn="base">
              <a:spcBef>
                <a:spcPct val="0"/>
              </a:spcBef>
              <a:spcAft>
                <a:spcPct val="0"/>
              </a:spcAft>
              <a:buFont typeface="Wingdings" pitchFamily="2" charset="2"/>
              <a:buChar char="§"/>
              <a:tabLst>
                <a:tab pos="914400" algn="l"/>
              </a:tabLst>
            </a:pPr>
            <a:r>
              <a:rPr lang="en-US" sz="3200" b="1" u="sng" dirty="0" smtClean="0">
                <a:latin typeface="Arabic Typesetting" pitchFamily="66" charset="-78"/>
                <a:ea typeface="Times New Roman" pitchFamily="18" charset="0"/>
                <a:cs typeface="Arabic Typesetting" pitchFamily="66" charset="-78"/>
              </a:rPr>
              <a:t>To save a document: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a:t>
            </a:r>
            <a:r>
              <a:rPr lang="en-US" sz="3200" b="1" dirty="0" smtClean="0">
                <a:latin typeface="Arabic Typesetting" pitchFamily="66" charset="-78"/>
                <a:ea typeface="Times New Roman" pitchFamily="18" charset="0"/>
                <a:cs typeface="Arabic Typesetting" pitchFamily="66" charset="-78"/>
              </a:rPr>
              <a:t>Microsoft Office Button</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a:t>
            </a:r>
            <a:r>
              <a:rPr lang="en-US" sz="3200" b="1" dirty="0" smtClean="0">
                <a:latin typeface="Arabic Typesetting" pitchFamily="66" charset="-78"/>
                <a:ea typeface="Times New Roman" pitchFamily="18" charset="0"/>
                <a:cs typeface="Arabic Typesetting" pitchFamily="66" charset="-78"/>
              </a:rPr>
              <a:t>Save.</a:t>
            </a:r>
          </a:p>
          <a:p>
            <a:pPr lvl="0" fontAlgn="base">
              <a:spcBef>
                <a:spcPct val="0"/>
              </a:spcBef>
              <a:spcAft>
                <a:spcPct val="0"/>
              </a:spcAft>
              <a:buFont typeface="Wingdings" pitchFamily="2" charset="2"/>
              <a:buChar char="§"/>
              <a:tabLst>
                <a:tab pos="914400" algn="l"/>
              </a:tabLst>
            </a:pPr>
            <a:endParaRPr lang="en-US" sz="3200" b="1" dirty="0" smtClean="0">
              <a:latin typeface="Arabic Typesetting" pitchFamily="66" charset="-78"/>
              <a:ea typeface="Times New Roman" pitchFamily="18" charset="0"/>
              <a:cs typeface="Arabic Typesetting" pitchFamily="66" charset="-78"/>
            </a:endParaRPr>
          </a:p>
        </p:txBody>
      </p:sp>
      <p:pic>
        <p:nvPicPr>
          <p:cNvPr id="9218" name="Picture 2"/>
          <p:cNvPicPr>
            <a:picLocks noChangeAspect="1" noChangeArrowheads="1"/>
          </p:cNvPicPr>
          <p:nvPr/>
        </p:nvPicPr>
        <p:blipFill>
          <a:blip r:embed="rId2" cstate="print"/>
          <a:srcRect/>
          <a:stretch>
            <a:fillRect/>
          </a:stretch>
        </p:blipFill>
        <p:spPr bwMode="auto">
          <a:xfrm>
            <a:off x="2590800" y="3343275"/>
            <a:ext cx="5257799" cy="2676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765175"/>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Save a Presentation</a:t>
            </a:r>
            <a:r>
              <a:rPr lang="en-US" dirty="0" smtClean="0"/>
              <a:t/>
            </a:r>
            <a:br>
              <a:rPr lang="en-US" dirty="0" smtClean="0"/>
            </a:br>
            <a:endParaRPr lang="ar-EG" dirty="0"/>
          </a:p>
        </p:txBody>
      </p:sp>
      <p:sp>
        <p:nvSpPr>
          <p:cNvPr id="1026" name="Rectangle 2"/>
          <p:cNvSpPr>
            <a:spLocks noChangeArrowheads="1"/>
          </p:cNvSpPr>
          <p:nvPr/>
        </p:nvSpPr>
        <p:spPr bwMode="auto">
          <a:xfrm>
            <a:off x="1676400" y="838200"/>
            <a:ext cx="66294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tabLst>
                <a:tab pos="914400" algn="l"/>
              </a:tabLst>
            </a:pPr>
            <a:r>
              <a:rPr lang="en-US" sz="3200" b="1" u="sng" dirty="0" smtClean="0">
                <a:latin typeface="Arabic Typesetting" pitchFamily="66" charset="-78"/>
                <a:ea typeface="Times New Roman" pitchFamily="18" charset="0"/>
                <a:cs typeface="Arabic Typesetting" pitchFamily="66" charset="-78"/>
              </a:rPr>
              <a:t>To use save As feature:</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a:t>
            </a:r>
            <a:r>
              <a:rPr lang="en-US" sz="3200" b="1" dirty="0" smtClean="0">
                <a:latin typeface="Arabic Typesetting" pitchFamily="66" charset="-78"/>
                <a:ea typeface="Times New Roman" pitchFamily="18" charset="0"/>
                <a:cs typeface="Arabic Typesetting" pitchFamily="66" charset="-78"/>
              </a:rPr>
              <a:t>Microsoft Office Button</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a:t>
            </a:r>
            <a:r>
              <a:rPr lang="en-US" sz="3200" b="1" dirty="0" smtClean="0">
                <a:latin typeface="Arabic Typesetting" pitchFamily="66" charset="-78"/>
                <a:ea typeface="Times New Roman" pitchFamily="18" charset="0"/>
                <a:cs typeface="Arabic Typesetting" pitchFamily="66" charset="-78"/>
              </a:rPr>
              <a:t>Save As</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Type in the name for the Presentation.</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In the Save as Type box, choose type you want ( ex. PowerPoint 97-2003 Presentation).</a:t>
            </a:r>
          </a:p>
          <a:p>
            <a:pPr marL="971550" lvl="1" indent="-514350">
              <a:buFont typeface="+mj-lt"/>
              <a:buAutoNum type="arabicPeriod"/>
            </a:pPr>
            <a:endParaRPr lang="en-US" sz="3200" dirty="0" smtClean="0">
              <a:latin typeface="Arabic Typesetting" pitchFamily="66" charset="-78"/>
              <a:ea typeface="Times New Roman" pitchFamily="18" charset="0"/>
              <a:cs typeface="Arabic Typesetting" pitchFamily="66" charset="-78"/>
            </a:endParaRPr>
          </a:p>
          <a:p>
            <a:pPr lvl="0" fontAlgn="base">
              <a:spcBef>
                <a:spcPct val="0"/>
              </a:spcBef>
              <a:spcAft>
                <a:spcPct val="0"/>
              </a:spcAft>
              <a:buFont typeface="Wingdings" pitchFamily="2" charset="2"/>
              <a:buChar char="§"/>
              <a:tabLst>
                <a:tab pos="914400" algn="l"/>
              </a:tabLst>
            </a:pPr>
            <a:endParaRPr lang="en-US" sz="3200" b="1" dirty="0" smtClean="0">
              <a:latin typeface="Arabic Typesetting" pitchFamily="66" charset="-78"/>
              <a:ea typeface="Times New Roman" pitchFamily="18" charset="0"/>
              <a:cs typeface="Arabic Typesetting" pitchFamily="66" charset="-78"/>
            </a:endParaRPr>
          </a:p>
        </p:txBody>
      </p:sp>
      <p:pic>
        <p:nvPicPr>
          <p:cNvPr id="10242" name="Picture 2"/>
          <p:cNvPicPr>
            <a:picLocks noChangeAspect="1" noChangeArrowheads="1"/>
          </p:cNvPicPr>
          <p:nvPr/>
        </p:nvPicPr>
        <p:blipFill>
          <a:blip r:embed="rId2" cstate="print"/>
          <a:srcRect/>
          <a:stretch>
            <a:fillRect/>
          </a:stretch>
        </p:blipFill>
        <p:spPr bwMode="auto">
          <a:xfrm>
            <a:off x="2781300" y="3762375"/>
            <a:ext cx="5295900" cy="2486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765175"/>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Add Slides</a:t>
            </a:r>
            <a:r>
              <a:rPr lang="en-US" dirty="0" smtClean="0"/>
              <a:t/>
            </a:r>
            <a:br>
              <a:rPr lang="en-US" dirty="0" smtClean="0"/>
            </a:br>
            <a:endParaRPr lang="ar-EG" dirty="0"/>
          </a:p>
        </p:txBody>
      </p:sp>
      <p:sp>
        <p:nvSpPr>
          <p:cNvPr id="1026" name="Rectangle 2"/>
          <p:cNvSpPr>
            <a:spLocks noChangeArrowheads="1"/>
          </p:cNvSpPr>
          <p:nvPr/>
        </p:nvSpPr>
        <p:spPr bwMode="auto">
          <a:xfrm>
            <a:off x="1676400" y="609600"/>
            <a:ext cx="6781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tabLst>
                <a:tab pos="914400" algn="l"/>
              </a:tabLst>
            </a:pPr>
            <a:r>
              <a:rPr lang="en-US" sz="3200" dirty="0" smtClean="0">
                <a:latin typeface="Arabic Typesetting" pitchFamily="66" charset="-78"/>
                <a:ea typeface="Times New Roman" pitchFamily="18" charset="0"/>
                <a:cs typeface="Arabic Typesetting" pitchFamily="66" charset="-78"/>
              </a:rPr>
              <a:t>There are several choices when you want to add a new slide to the presentation: </a:t>
            </a:r>
            <a:r>
              <a:rPr lang="en-US" sz="3200" b="1" dirty="0" smtClean="0">
                <a:latin typeface="Arabic Typesetting" pitchFamily="66" charset="-78"/>
                <a:ea typeface="Times New Roman" pitchFamily="18" charset="0"/>
                <a:cs typeface="Arabic Typesetting" pitchFamily="66" charset="-78"/>
              </a:rPr>
              <a:t>Office Themes, Duplicate Selected Slide, or Reuse Slides.</a:t>
            </a:r>
          </a:p>
          <a:p>
            <a:pPr lvl="0" fontAlgn="base">
              <a:spcBef>
                <a:spcPct val="0"/>
              </a:spcBef>
              <a:spcAft>
                <a:spcPct val="0"/>
              </a:spcAft>
              <a:buFont typeface="Wingdings" pitchFamily="2" charset="2"/>
              <a:buChar char="§"/>
              <a:tabLst>
                <a:tab pos="914400" algn="l"/>
              </a:tabLst>
            </a:pPr>
            <a:r>
              <a:rPr lang="en-US" sz="3200" b="1" u="sng" dirty="0" smtClean="0">
                <a:latin typeface="Arabic Typesetting" pitchFamily="66" charset="-78"/>
                <a:ea typeface="Times New Roman" pitchFamily="18" charset="0"/>
                <a:cs typeface="Arabic Typesetting" pitchFamily="66" charset="-78"/>
              </a:rPr>
              <a:t>To create a new slide from Office Themes:</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Select the slide immediately </a:t>
            </a:r>
            <a:r>
              <a:rPr lang="en-US" sz="3200" b="1" dirty="0" smtClean="0">
                <a:latin typeface="Arabic Typesetting" pitchFamily="66" charset="-78"/>
                <a:ea typeface="Times New Roman" pitchFamily="18" charset="0"/>
                <a:cs typeface="Arabic Typesetting" pitchFamily="66" charset="-78"/>
              </a:rPr>
              <a:t>before</a:t>
            </a:r>
            <a:r>
              <a:rPr lang="en-US" sz="3200" dirty="0" smtClean="0">
                <a:latin typeface="Arabic Typesetting" pitchFamily="66" charset="-78"/>
                <a:ea typeface="Times New Roman" pitchFamily="18" charset="0"/>
                <a:cs typeface="Arabic Typesetting" pitchFamily="66" charset="-78"/>
              </a:rPr>
              <a:t> where you want the new slide.</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a:t>
            </a:r>
            <a:r>
              <a:rPr lang="en-US" sz="3200" b="1" dirty="0" smtClean="0">
                <a:latin typeface="Arabic Typesetting" pitchFamily="66" charset="-78"/>
                <a:ea typeface="Times New Roman" pitchFamily="18" charset="0"/>
                <a:cs typeface="Arabic Typesetting" pitchFamily="66" charset="-78"/>
              </a:rPr>
              <a:t>New Slide button </a:t>
            </a:r>
            <a:r>
              <a:rPr lang="en-US" sz="3200" dirty="0" smtClean="0">
                <a:latin typeface="Arabic Typesetting" pitchFamily="66" charset="-78"/>
                <a:ea typeface="Times New Roman" pitchFamily="18" charset="0"/>
                <a:cs typeface="Arabic Typesetting" pitchFamily="66" charset="-78"/>
              </a:rPr>
              <a:t>on the </a:t>
            </a:r>
            <a:r>
              <a:rPr lang="en-US" sz="3200" b="1" dirty="0" smtClean="0">
                <a:latin typeface="Arabic Typesetting" pitchFamily="66" charset="-78"/>
                <a:ea typeface="Times New Roman" pitchFamily="18" charset="0"/>
                <a:cs typeface="Arabic Typesetting" pitchFamily="66" charset="-78"/>
              </a:rPr>
              <a:t>Home tab</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a:t>
            </a:r>
            <a:r>
              <a:rPr lang="en-US" sz="3200" b="1" dirty="0" smtClean="0">
                <a:latin typeface="Arabic Typesetting" pitchFamily="66" charset="-78"/>
                <a:ea typeface="Times New Roman" pitchFamily="18" charset="0"/>
                <a:cs typeface="Arabic Typesetting" pitchFamily="66" charset="-78"/>
              </a:rPr>
              <a:t>slide</a:t>
            </a:r>
            <a:r>
              <a:rPr lang="en-US" sz="3200" dirty="0" smtClean="0">
                <a:latin typeface="Arabic Typesetting" pitchFamily="66" charset="-78"/>
                <a:ea typeface="Times New Roman" pitchFamily="18" charset="0"/>
                <a:cs typeface="Arabic Typesetting" pitchFamily="66" charset="-78"/>
              </a:rPr>
              <a:t> choice that fits your material.</a:t>
            </a:r>
          </a:p>
          <a:p>
            <a:pPr lvl="0" fontAlgn="base">
              <a:spcBef>
                <a:spcPct val="0"/>
              </a:spcBef>
              <a:spcAft>
                <a:spcPct val="0"/>
              </a:spcAft>
              <a:buFont typeface="Wingdings" pitchFamily="2" charset="2"/>
              <a:buChar char="§"/>
              <a:tabLst>
                <a:tab pos="914400" algn="l"/>
              </a:tabLst>
            </a:pPr>
            <a:endParaRPr lang="en-US" sz="3200" dirty="0" smtClean="0">
              <a:latin typeface="Arabic Typesetting" pitchFamily="66" charset="-78"/>
              <a:ea typeface="Times New Roman" pitchFamily="18" charset="0"/>
              <a:cs typeface="Arabic Typesetting" pitchFamily="66" charset="-78"/>
            </a:endParaRPr>
          </a:p>
          <a:p>
            <a:pPr lvl="0" fontAlgn="base">
              <a:spcBef>
                <a:spcPct val="0"/>
              </a:spcBef>
              <a:spcAft>
                <a:spcPct val="0"/>
              </a:spcAft>
              <a:buFont typeface="Wingdings" pitchFamily="2" charset="2"/>
              <a:buChar char="§"/>
              <a:tabLst>
                <a:tab pos="914400" algn="l"/>
              </a:tabLst>
            </a:pPr>
            <a:endParaRPr lang="en-US" sz="3200" b="1" dirty="0" smtClean="0">
              <a:latin typeface="Arabic Typesetting" pitchFamily="66" charset="-78"/>
              <a:ea typeface="Times New Roman" pitchFamily="18" charset="0"/>
              <a:cs typeface="Arabic Typesetting" pitchFamily="66" charset="-78"/>
            </a:endParaRPr>
          </a:p>
        </p:txBody>
      </p:sp>
      <p:pic>
        <p:nvPicPr>
          <p:cNvPr id="11266" name="Picture 2"/>
          <p:cNvPicPr>
            <a:picLocks noChangeAspect="1" noChangeArrowheads="1"/>
          </p:cNvPicPr>
          <p:nvPr/>
        </p:nvPicPr>
        <p:blipFill>
          <a:blip r:embed="rId2" cstate="print"/>
          <a:srcRect/>
          <a:stretch>
            <a:fillRect/>
          </a:stretch>
        </p:blipFill>
        <p:spPr bwMode="auto">
          <a:xfrm>
            <a:off x="2209800" y="4495800"/>
            <a:ext cx="60960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765175"/>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Add Slides</a:t>
            </a:r>
            <a:r>
              <a:rPr lang="en-US" dirty="0" smtClean="0"/>
              <a:t/>
            </a:r>
            <a:br>
              <a:rPr lang="en-US" dirty="0" smtClean="0"/>
            </a:br>
            <a:endParaRPr lang="ar-EG" dirty="0"/>
          </a:p>
        </p:txBody>
      </p:sp>
      <p:sp>
        <p:nvSpPr>
          <p:cNvPr id="1026" name="Rectangle 2"/>
          <p:cNvSpPr>
            <a:spLocks noChangeArrowheads="1"/>
          </p:cNvSpPr>
          <p:nvPr/>
        </p:nvSpPr>
        <p:spPr bwMode="auto">
          <a:xfrm>
            <a:off x="1676400" y="609600"/>
            <a:ext cx="6781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tabLst>
                <a:tab pos="914400" algn="l"/>
              </a:tabLst>
            </a:pPr>
            <a:r>
              <a:rPr lang="en-US" sz="3200" b="1" u="sng" dirty="0" smtClean="0">
                <a:latin typeface="Arabic Typesetting" pitchFamily="66" charset="-78"/>
                <a:ea typeface="Times New Roman" pitchFamily="18" charset="0"/>
                <a:cs typeface="Arabic Typesetting" pitchFamily="66" charset="-78"/>
              </a:rPr>
              <a:t>To create a new slide as a duplicate of a slide in the presentation: </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Select the </a:t>
            </a:r>
            <a:r>
              <a:rPr lang="en-US" sz="3200" b="1" dirty="0" smtClean="0">
                <a:latin typeface="Arabic Typesetting" pitchFamily="66" charset="-78"/>
                <a:ea typeface="Times New Roman" pitchFamily="18" charset="0"/>
                <a:cs typeface="Arabic Typesetting" pitchFamily="66" charset="-78"/>
              </a:rPr>
              <a:t>slide</a:t>
            </a:r>
            <a:r>
              <a:rPr lang="en-US" sz="3200" dirty="0" smtClean="0">
                <a:latin typeface="Arabic Typesetting" pitchFamily="66" charset="-78"/>
                <a:ea typeface="Times New Roman" pitchFamily="18" charset="0"/>
                <a:cs typeface="Arabic Typesetting" pitchFamily="66" charset="-78"/>
              </a:rPr>
              <a:t> to </a:t>
            </a:r>
            <a:r>
              <a:rPr lang="en-US" sz="3200" b="1" dirty="0" smtClean="0">
                <a:latin typeface="Arabic Typesetting" pitchFamily="66" charset="-78"/>
                <a:ea typeface="Times New Roman" pitchFamily="18" charset="0"/>
                <a:cs typeface="Arabic Typesetting" pitchFamily="66" charset="-78"/>
              </a:rPr>
              <a:t>duplicate</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a:t>
            </a:r>
            <a:r>
              <a:rPr lang="en-US" sz="3200" b="1" dirty="0" smtClean="0">
                <a:latin typeface="Arabic Typesetting" pitchFamily="66" charset="-78"/>
                <a:ea typeface="Times New Roman" pitchFamily="18" charset="0"/>
                <a:cs typeface="Arabic Typesetting" pitchFamily="66" charset="-78"/>
              </a:rPr>
              <a:t>New Slide button </a:t>
            </a:r>
            <a:r>
              <a:rPr lang="en-US" sz="3200" dirty="0" smtClean="0">
                <a:latin typeface="Arabic Typesetting" pitchFamily="66" charset="-78"/>
                <a:ea typeface="Times New Roman" pitchFamily="18" charset="0"/>
                <a:cs typeface="Arabic Typesetting" pitchFamily="66" charset="-78"/>
              </a:rPr>
              <a:t>on the Home tab.</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a:t>
            </a:r>
            <a:r>
              <a:rPr lang="en-US" sz="3200" b="1" dirty="0" smtClean="0">
                <a:latin typeface="Arabic Typesetting" pitchFamily="66" charset="-78"/>
                <a:ea typeface="Times New Roman" pitchFamily="18" charset="0"/>
                <a:cs typeface="Arabic Typesetting" pitchFamily="66" charset="-78"/>
              </a:rPr>
              <a:t>Duplicate Selected slides </a:t>
            </a:r>
            <a:r>
              <a:rPr lang="en-US" sz="3200" dirty="0" smtClean="0">
                <a:latin typeface="Arabic Typesetting" pitchFamily="66" charset="-78"/>
                <a:ea typeface="Times New Roman" pitchFamily="18" charset="0"/>
                <a:cs typeface="Arabic Typesetting" pitchFamily="66" charset="-78"/>
              </a:rPr>
              <a:t>.</a:t>
            </a:r>
          </a:p>
          <a:p>
            <a:pPr lvl="0" fontAlgn="base">
              <a:spcBef>
                <a:spcPct val="0"/>
              </a:spcBef>
              <a:spcAft>
                <a:spcPct val="0"/>
              </a:spcAft>
              <a:buFont typeface="Wingdings" pitchFamily="2" charset="2"/>
              <a:buChar char="§"/>
              <a:tabLst>
                <a:tab pos="914400" algn="l"/>
              </a:tabLst>
            </a:pPr>
            <a:endParaRPr lang="en-US" sz="3200" dirty="0" smtClean="0">
              <a:latin typeface="Arabic Typesetting" pitchFamily="66" charset="-78"/>
              <a:ea typeface="Times New Roman" pitchFamily="18" charset="0"/>
              <a:cs typeface="Arabic Typesetting" pitchFamily="66" charset="-78"/>
            </a:endParaRPr>
          </a:p>
        </p:txBody>
      </p:sp>
      <p:pic>
        <p:nvPicPr>
          <p:cNvPr id="13314" name="Picture 2"/>
          <p:cNvPicPr>
            <a:picLocks noChangeAspect="1" noChangeArrowheads="1"/>
          </p:cNvPicPr>
          <p:nvPr/>
        </p:nvPicPr>
        <p:blipFill>
          <a:blip r:embed="rId2" cstate="print"/>
          <a:srcRect/>
          <a:stretch>
            <a:fillRect/>
          </a:stretch>
        </p:blipFill>
        <p:spPr bwMode="auto">
          <a:xfrm>
            <a:off x="2590800" y="3067050"/>
            <a:ext cx="5257800" cy="3105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765175"/>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Add Slides</a:t>
            </a:r>
            <a:r>
              <a:rPr lang="en-US" dirty="0" smtClean="0"/>
              <a:t/>
            </a:r>
            <a:br>
              <a:rPr lang="en-US" dirty="0" smtClean="0"/>
            </a:br>
            <a:endParaRPr lang="ar-EG" dirty="0"/>
          </a:p>
        </p:txBody>
      </p:sp>
      <p:sp>
        <p:nvSpPr>
          <p:cNvPr id="1026" name="Rectangle 2"/>
          <p:cNvSpPr>
            <a:spLocks noChangeArrowheads="1"/>
          </p:cNvSpPr>
          <p:nvPr/>
        </p:nvSpPr>
        <p:spPr bwMode="auto">
          <a:xfrm>
            <a:off x="1676400" y="609600"/>
            <a:ext cx="6781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tabLst>
                <a:tab pos="914400" algn="l"/>
              </a:tabLst>
            </a:pPr>
            <a:r>
              <a:rPr lang="en-US" sz="3200" b="1" u="sng" dirty="0" smtClean="0">
                <a:latin typeface="Arabic Typesetting" pitchFamily="66" charset="-78"/>
                <a:ea typeface="Times New Roman" pitchFamily="18" charset="0"/>
                <a:cs typeface="Arabic Typesetting" pitchFamily="66" charset="-78"/>
              </a:rPr>
              <a:t>To create a new slide from another presentation: </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Select the slide immediately </a:t>
            </a:r>
            <a:r>
              <a:rPr lang="en-US" sz="3200" b="1" dirty="0" smtClean="0">
                <a:latin typeface="Arabic Typesetting" pitchFamily="66" charset="-78"/>
                <a:ea typeface="Times New Roman" pitchFamily="18" charset="0"/>
                <a:cs typeface="Arabic Typesetting" pitchFamily="66" charset="-78"/>
              </a:rPr>
              <a:t>before</a:t>
            </a:r>
            <a:r>
              <a:rPr lang="en-US" sz="3200" dirty="0" smtClean="0">
                <a:latin typeface="Arabic Typesetting" pitchFamily="66" charset="-78"/>
                <a:ea typeface="Times New Roman" pitchFamily="18" charset="0"/>
                <a:cs typeface="Arabic Typesetting" pitchFamily="66" charset="-78"/>
              </a:rPr>
              <a:t> where you want the new slide.</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a:t>
            </a:r>
            <a:r>
              <a:rPr lang="en-US" sz="3200" b="1" dirty="0" smtClean="0">
                <a:latin typeface="Arabic Typesetting" pitchFamily="66" charset="-78"/>
                <a:ea typeface="Times New Roman" pitchFamily="18" charset="0"/>
                <a:cs typeface="Arabic Typesetting" pitchFamily="66" charset="-78"/>
              </a:rPr>
              <a:t>New Slide button </a:t>
            </a:r>
            <a:r>
              <a:rPr lang="en-US" sz="3200" dirty="0" smtClean="0">
                <a:latin typeface="Arabic Typesetting" pitchFamily="66" charset="-78"/>
                <a:ea typeface="Times New Roman" pitchFamily="18" charset="0"/>
                <a:cs typeface="Arabic Typesetting" pitchFamily="66" charset="-78"/>
              </a:rPr>
              <a:t>on the Home tab.</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a:t>
            </a:r>
            <a:r>
              <a:rPr lang="en-US" sz="3200" b="1" dirty="0" smtClean="0">
                <a:latin typeface="Arabic Typesetting" pitchFamily="66" charset="-78"/>
                <a:ea typeface="Times New Roman" pitchFamily="18" charset="0"/>
                <a:cs typeface="Arabic Typesetting" pitchFamily="66" charset="-78"/>
              </a:rPr>
              <a:t>Reuse Slides</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a:t>
            </a:r>
            <a:r>
              <a:rPr lang="en-US" sz="3200" b="1" dirty="0" smtClean="0">
                <a:latin typeface="Arabic Typesetting" pitchFamily="66" charset="-78"/>
                <a:ea typeface="Times New Roman" pitchFamily="18" charset="0"/>
                <a:cs typeface="Arabic Typesetting" pitchFamily="66" charset="-78"/>
              </a:rPr>
              <a:t>Browse</a:t>
            </a:r>
            <a:r>
              <a:rPr lang="en-US" sz="3200" dirty="0" smtClean="0">
                <a:latin typeface="Arabic Typesetting" pitchFamily="66" charset="-78"/>
                <a:ea typeface="Times New Roman" pitchFamily="18" charset="0"/>
                <a:cs typeface="Arabic Typesetting" pitchFamily="66" charset="-78"/>
              </a:rPr>
              <a:t> .</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Browse File.</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Locate the slide                                        show and click on                                       the slide to import.</a:t>
            </a:r>
          </a:p>
          <a:p>
            <a:pPr lvl="0" fontAlgn="base">
              <a:spcBef>
                <a:spcPct val="0"/>
              </a:spcBef>
              <a:spcAft>
                <a:spcPct val="0"/>
              </a:spcAft>
              <a:buFont typeface="Wingdings" pitchFamily="2" charset="2"/>
              <a:buChar char="§"/>
              <a:tabLst>
                <a:tab pos="914400" algn="l"/>
              </a:tabLst>
            </a:pPr>
            <a:endParaRPr lang="en-US" sz="3200" dirty="0" smtClean="0">
              <a:latin typeface="Arabic Typesetting" pitchFamily="66" charset="-78"/>
              <a:ea typeface="Times New Roman" pitchFamily="18" charset="0"/>
              <a:cs typeface="Arabic Typesetting" pitchFamily="66" charset="-78"/>
            </a:endParaRPr>
          </a:p>
        </p:txBody>
      </p:sp>
      <p:pic>
        <p:nvPicPr>
          <p:cNvPr id="12292" name="Picture 4"/>
          <p:cNvPicPr>
            <a:picLocks noChangeAspect="1" noChangeArrowheads="1"/>
          </p:cNvPicPr>
          <p:nvPr/>
        </p:nvPicPr>
        <p:blipFill>
          <a:blip r:embed="rId2" cstate="print"/>
          <a:srcRect/>
          <a:stretch>
            <a:fillRect/>
          </a:stretch>
        </p:blipFill>
        <p:spPr bwMode="auto">
          <a:xfrm>
            <a:off x="4953000" y="2533650"/>
            <a:ext cx="3124200" cy="3790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765175"/>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Themes</a:t>
            </a:r>
            <a:r>
              <a:rPr lang="en-US" dirty="0" smtClean="0"/>
              <a:t/>
            </a:r>
            <a:br>
              <a:rPr lang="en-US" dirty="0" smtClean="0"/>
            </a:br>
            <a:endParaRPr lang="ar-EG" dirty="0"/>
          </a:p>
        </p:txBody>
      </p:sp>
      <p:sp>
        <p:nvSpPr>
          <p:cNvPr id="1026" name="Rectangle 2"/>
          <p:cNvSpPr>
            <a:spLocks noChangeArrowheads="1"/>
          </p:cNvSpPr>
          <p:nvPr/>
        </p:nvSpPr>
        <p:spPr bwMode="auto">
          <a:xfrm>
            <a:off x="1676400" y="609600"/>
            <a:ext cx="67818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tabLst>
                <a:tab pos="914400" algn="l"/>
              </a:tabLst>
            </a:pPr>
            <a:r>
              <a:rPr lang="en-US" sz="3200" b="1" u="sng" dirty="0" smtClean="0">
                <a:latin typeface="Arabic Typesetting" pitchFamily="66" charset="-78"/>
                <a:ea typeface="Times New Roman" pitchFamily="18" charset="0"/>
                <a:cs typeface="Arabic Typesetting" pitchFamily="66" charset="-78"/>
              </a:rPr>
              <a:t> To add a theme to a presentation:</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a:t>
            </a:r>
            <a:r>
              <a:rPr lang="en-US" sz="3200" b="1" dirty="0" smtClean="0">
                <a:latin typeface="Arabic Typesetting" pitchFamily="66" charset="-78"/>
                <a:ea typeface="Times New Roman" pitchFamily="18" charset="0"/>
                <a:cs typeface="Arabic Typesetting" pitchFamily="66" charset="-78"/>
              </a:rPr>
              <a:t>Design tab</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Choose one of the </a:t>
            </a:r>
            <a:r>
              <a:rPr lang="en-US" sz="3200" b="1" dirty="0" smtClean="0">
                <a:latin typeface="Arabic Typesetting" pitchFamily="66" charset="-78"/>
                <a:ea typeface="Times New Roman" pitchFamily="18" charset="0"/>
                <a:cs typeface="Arabic Typesetting" pitchFamily="66" charset="-78"/>
              </a:rPr>
              <a:t>displayed Themes </a:t>
            </a:r>
            <a:r>
              <a:rPr lang="en-US" sz="3200" dirty="0" smtClean="0">
                <a:latin typeface="Arabic Typesetting" pitchFamily="66" charset="-78"/>
                <a:ea typeface="Times New Roman" pitchFamily="18" charset="0"/>
                <a:cs typeface="Arabic Typesetting" pitchFamily="66" charset="-78"/>
              </a:rPr>
              <a:t>or click the </a:t>
            </a:r>
            <a:r>
              <a:rPr lang="en-US" sz="3200" b="1" dirty="0" smtClean="0">
                <a:latin typeface="Arabic Typesetting" pitchFamily="66" charset="-78"/>
                <a:ea typeface="Times New Roman" pitchFamily="18" charset="0"/>
                <a:cs typeface="Arabic Typesetting" pitchFamily="66" charset="-78"/>
              </a:rPr>
              <a:t>Galleries button</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endParaRPr lang="en-US" sz="3200" dirty="0" smtClean="0">
              <a:latin typeface="Arabic Typesetting" pitchFamily="66" charset="-78"/>
              <a:ea typeface="Times New Roman" pitchFamily="18" charset="0"/>
              <a:cs typeface="Arabic Typesetting" pitchFamily="66" charset="-78"/>
            </a:endParaRPr>
          </a:p>
          <a:p>
            <a:pPr marL="971550" lvl="1" indent="-514350">
              <a:buFont typeface="+mj-lt"/>
              <a:buAutoNum type="arabicPeriod"/>
            </a:pPr>
            <a:endParaRPr lang="en-US" sz="3200" dirty="0" smtClean="0">
              <a:latin typeface="Arabic Typesetting" pitchFamily="66" charset="-78"/>
              <a:ea typeface="Times New Roman" pitchFamily="18" charset="0"/>
              <a:cs typeface="Arabic Typesetting" pitchFamily="66" charset="-78"/>
            </a:endParaRPr>
          </a:p>
          <a:p>
            <a:pPr indent="-514350" fontAlgn="base">
              <a:spcBef>
                <a:spcPct val="0"/>
              </a:spcBef>
              <a:spcAft>
                <a:spcPct val="0"/>
              </a:spcAft>
              <a:buFont typeface="Wingdings" pitchFamily="2" charset="2"/>
              <a:buChar char="§"/>
              <a:tabLst>
                <a:tab pos="914400" algn="l"/>
              </a:tabLst>
            </a:pPr>
            <a:r>
              <a:rPr lang="en-US" sz="3200" b="1" u="sng" dirty="0" smtClean="0">
                <a:latin typeface="Arabic Typesetting" pitchFamily="66" charset="-78"/>
                <a:ea typeface="Times New Roman" pitchFamily="18" charset="0"/>
                <a:cs typeface="Arabic Typesetting" pitchFamily="66" charset="-78"/>
              </a:rPr>
              <a:t>To apply new colors to a theme:</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a:t>
            </a:r>
            <a:r>
              <a:rPr lang="en-US" sz="3200" b="1" dirty="0" smtClean="0">
                <a:latin typeface="Arabic Typesetting" pitchFamily="66" charset="-78"/>
                <a:ea typeface="Times New Roman" pitchFamily="18" charset="0"/>
                <a:cs typeface="Arabic Typesetting" pitchFamily="66" charset="-78"/>
              </a:rPr>
              <a:t>Colors drop down                      arrow.</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Choose a </a:t>
            </a:r>
            <a:r>
              <a:rPr lang="en-US" sz="3200" b="1" dirty="0" smtClean="0">
                <a:latin typeface="Arabic Typesetting" pitchFamily="66" charset="-78"/>
                <a:ea typeface="Times New Roman" pitchFamily="18" charset="0"/>
                <a:cs typeface="Arabic Typesetting" pitchFamily="66" charset="-78"/>
              </a:rPr>
              <a:t>color set </a:t>
            </a:r>
            <a:r>
              <a:rPr lang="en-US" sz="3200" dirty="0" smtClean="0">
                <a:latin typeface="Arabic Typesetting" pitchFamily="66" charset="-78"/>
                <a:ea typeface="Times New Roman" pitchFamily="18" charset="0"/>
                <a:cs typeface="Arabic Typesetting" pitchFamily="66" charset="-78"/>
              </a:rPr>
              <a:t>or click                        </a:t>
            </a:r>
            <a:r>
              <a:rPr lang="en-US" sz="3200" b="1" dirty="0" smtClean="0">
                <a:latin typeface="Arabic Typesetting" pitchFamily="66" charset="-78"/>
                <a:ea typeface="Times New Roman" pitchFamily="18" charset="0"/>
                <a:cs typeface="Arabic Typesetting" pitchFamily="66" charset="-78"/>
              </a:rPr>
              <a:t>Create New Theme Colors</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endParaRPr lang="en-US" sz="3200" dirty="0" smtClean="0">
              <a:latin typeface="Arabic Typesetting" pitchFamily="66" charset="-78"/>
              <a:ea typeface="Times New Roman" pitchFamily="18" charset="0"/>
              <a:cs typeface="Arabic Typesetting" pitchFamily="66" charset="-78"/>
            </a:endParaRPr>
          </a:p>
          <a:p>
            <a:pPr lvl="0" fontAlgn="base">
              <a:spcBef>
                <a:spcPct val="0"/>
              </a:spcBef>
              <a:spcAft>
                <a:spcPct val="0"/>
              </a:spcAft>
              <a:buFont typeface="Wingdings" pitchFamily="2" charset="2"/>
              <a:buChar char="§"/>
              <a:tabLst>
                <a:tab pos="914400" algn="l"/>
              </a:tabLst>
            </a:pPr>
            <a:endParaRPr lang="en-US" sz="3200" b="1" u="sng" dirty="0" smtClean="0">
              <a:latin typeface="Arabic Typesetting" pitchFamily="66" charset="-78"/>
              <a:ea typeface="Times New Roman" pitchFamily="18" charset="0"/>
              <a:cs typeface="Arabic Typesetting" pitchFamily="66" charset="-78"/>
            </a:endParaRPr>
          </a:p>
          <a:p>
            <a:pPr lvl="0" fontAlgn="base">
              <a:spcBef>
                <a:spcPct val="0"/>
              </a:spcBef>
              <a:spcAft>
                <a:spcPct val="0"/>
              </a:spcAft>
              <a:buFont typeface="Wingdings" pitchFamily="2" charset="2"/>
              <a:buChar char="§"/>
              <a:tabLst>
                <a:tab pos="914400" algn="l"/>
              </a:tabLst>
            </a:pPr>
            <a:endParaRPr lang="en-US" sz="3200" b="1" u="sng" dirty="0" smtClean="0">
              <a:latin typeface="Arabic Typesetting" pitchFamily="66" charset="-78"/>
              <a:ea typeface="Times New Roman" pitchFamily="18" charset="0"/>
              <a:cs typeface="Arabic Typesetting" pitchFamily="66" charset="-78"/>
            </a:endParaRPr>
          </a:p>
        </p:txBody>
      </p:sp>
      <p:pic>
        <p:nvPicPr>
          <p:cNvPr id="14338" name="Picture 2"/>
          <p:cNvPicPr>
            <a:picLocks noChangeAspect="1" noChangeArrowheads="1"/>
          </p:cNvPicPr>
          <p:nvPr/>
        </p:nvPicPr>
        <p:blipFill>
          <a:blip r:embed="rId2" cstate="print"/>
          <a:srcRect/>
          <a:stretch>
            <a:fillRect/>
          </a:stretch>
        </p:blipFill>
        <p:spPr bwMode="auto">
          <a:xfrm>
            <a:off x="2438400" y="2590800"/>
            <a:ext cx="5638800" cy="828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39" name="Picture 3"/>
          <p:cNvPicPr>
            <a:picLocks noChangeAspect="1" noChangeArrowheads="1"/>
          </p:cNvPicPr>
          <p:nvPr/>
        </p:nvPicPr>
        <p:blipFill>
          <a:blip r:embed="rId3" cstate="print"/>
          <a:srcRect/>
          <a:stretch>
            <a:fillRect/>
          </a:stretch>
        </p:blipFill>
        <p:spPr bwMode="auto">
          <a:xfrm>
            <a:off x="6162675" y="3505200"/>
            <a:ext cx="2143125"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765175"/>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Themes</a:t>
            </a:r>
            <a:r>
              <a:rPr lang="en-US" dirty="0" smtClean="0"/>
              <a:t/>
            </a:r>
            <a:br>
              <a:rPr lang="en-US" dirty="0" smtClean="0"/>
            </a:br>
            <a:endParaRPr lang="ar-EG" dirty="0"/>
          </a:p>
        </p:txBody>
      </p:sp>
      <p:sp>
        <p:nvSpPr>
          <p:cNvPr id="1026" name="Rectangle 2"/>
          <p:cNvSpPr>
            <a:spLocks noChangeArrowheads="1"/>
          </p:cNvSpPr>
          <p:nvPr/>
        </p:nvSpPr>
        <p:spPr bwMode="auto">
          <a:xfrm>
            <a:off x="1676400" y="609600"/>
            <a:ext cx="67818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tabLst>
                <a:tab pos="914400" algn="l"/>
              </a:tabLst>
            </a:pPr>
            <a:r>
              <a:rPr lang="en-US" sz="3200" b="1" u="sng" dirty="0" smtClean="0">
                <a:latin typeface="Arabic Typesetting" pitchFamily="66" charset="-78"/>
                <a:ea typeface="Times New Roman" pitchFamily="18" charset="0"/>
                <a:cs typeface="Arabic Typesetting" pitchFamily="66" charset="-78"/>
              </a:rPr>
              <a:t> To change the background style of a theme:</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a:t>
            </a:r>
            <a:r>
              <a:rPr lang="en-US" sz="3200" b="1" dirty="0" smtClean="0">
                <a:latin typeface="Arabic Typesetting" pitchFamily="66" charset="-78"/>
                <a:ea typeface="Times New Roman" pitchFamily="18" charset="0"/>
                <a:cs typeface="Arabic Typesetting" pitchFamily="66" charset="-78"/>
              </a:rPr>
              <a:t>Background Styles button </a:t>
            </a:r>
            <a:r>
              <a:rPr lang="en-US" sz="3200" dirty="0" smtClean="0">
                <a:latin typeface="Arabic Typesetting" pitchFamily="66" charset="-78"/>
                <a:ea typeface="Times New Roman" pitchFamily="18" charset="0"/>
                <a:cs typeface="Arabic Typesetting" pitchFamily="66" charset="-78"/>
              </a:rPr>
              <a:t>on the </a:t>
            </a:r>
            <a:r>
              <a:rPr lang="en-US" sz="3200" b="1" dirty="0" smtClean="0">
                <a:latin typeface="Arabic Typesetting" pitchFamily="66" charset="-78"/>
                <a:ea typeface="Times New Roman" pitchFamily="18" charset="0"/>
                <a:cs typeface="Arabic Typesetting" pitchFamily="66" charset="-78"/>
              </a:rPr>
              <a:t>Design tab</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Select  background from existing style and if you need change in color or format choose </a:t>
            </a:r>
            <a:r>
              <a:rPr lang="en-US" sz="3200" b="1" dirty="0" smtClean="0">
                <a:latin typeface="Arabic Typesetting" pitchFamily="66" charset="-78"/>
                <a:ea typeface="Times New Roman" pitchFamily="18" charset="0"/>
                <a:cs typeface="Arabic Typesetting" pitchFamily="66" charset="-78"/>
              </a:rPr>
              <a:t>Format Background.</a:t>
            </a:r>
          </a:p>
          <a:p>
            <a:pPr marL="971550" lvl="1" indent="-514350"/>
            <a:endParaRPr lang="en-US" sz="3200" dirty="0" smtClean="0">
              <a:latin typeface="Arabic Typesetting" pitchFamily="66" charset="-78"/>
              <a:ea typeface="Times New Roman" pitchFamily="18" charset="0"/>
              <a:cs typeface="Arabic Typesetting" pitchFamily="66" charset="-78"/>
            </a:endParaRPr>
          </a:p>
          <a:p>
            <a:pPr marL="971550" lvl="1" indent="-514350">
              <a:buFont typeface="+mj-lt"/>
              <a:buAutoNum type="arabicPeriod"/>
            </a:pPr>
            <a:endParaRPr lang="en-US" sz="3200" dirty="0" smtClean="0">
              <a:latin typeface="Arabic Typesetting" pitchFamily="66" charset="-78"/>
              <a:ea typeface="Times New Roman" pitchFamily="18" charset="0"/>
              <a:cs typeface="Arabic Typesetting" pitchFamily="66" charset="-78"/>
            </a:endParaRPr>
          </a:p>
          <a:p>
            <a:pPr marL="971550" lvl="1" indent="-514350">
              <a:buFont typeface="+mj-lt"/>
              <a:buAutoNum type="arabicPeriod"/>
            </a:pPr>
            <a:endParaRPr lang="en-US" sz="3200" dirty="0" smtClean="0">
              <a:latin typeface="Arabic Typesetting" pitchFamily="66" charset="-78"/>
              <a:ea typeface="Times New Roman" pitchFamily="18" charset="0"/>
              <a:cs typeface="Arabic Typesetting" pitchFamily="66" charset="-78"/>
            </a:endParaRPr>
          </a:p>
          <a:p>
            <a:pPr marL="971550" lvl="1" indent="-514350">
              <a:buFont typeface="+mj-lt"/>
              <a:buAutoNum type="arabicPeriod"/>
            </a:pPr>
            <a:endParaRPr lang="en-US" sz="3200" dirty="0" smtClean="0">
              <a:latin typeface="Arabic Typesetting" pitchFamily="66" charset="-78"/>
              <a:ea typeface="Times New Roman" pitchFamily="18" charset="0"/>
              <a:cs typeface="Arabic Typesetting" pitchFamily="66" charset="-78"/>
            </a:endParaRPr>
          </a:p>
          <a:p>
            <a:pPr lvl="0" fontAlgn="base">
              <a:spcBef>
                <a:spcPct val="0"/>
              </a:spcBef>
              <a:spcAft>
                <a:spcPct val="0"/>
              </a:spcAft>
              <a:buFont typeface="Wingdings" pitchFamily="2" charset="2"/>
              <a:buChar char="§"/>
              <a:tabLst>
                <a:tab pos="914400" algn="l"/>
              </a:tabLst>
            </a:pPr>
            <a:endParaRPr lang="en-US" sz="3200" b="1" u="sng" dirty="0" smtClean="0">
              <a:latin typeface="Arabic Typesetting" pitchFamily="66" charset="-78"/>
              <a:ea typeface="Times New Roman" pitchFamily="18" charset="0"/>
              <a:cs typeface="Arabic Typesetting" pitchFamily="66" charset="-78"/>
            </a:endParaRPr>
          </a:p>
          <a:p>
            <a:pPr lvl="0" fontAlgn="base">
              <a:spcBef>
                <a:spcPct val="0"/>
              </a:spcBef>
              <a:spcAft>
                <a:spcPct val="0"/>
              </a:spcAft>
              <a:buFont typeface="Wingdings" pitchFamily="2" charset="2"/>
              <a:buChar char="§"/>
              <a:tabLst>
                <a:tab pos="914400" algn="l"/>
              </a:tabLst>
            </a:pPr>
            <a:endParaRPr lang="en-US" sz="3200" b="1" u="sng" dirty="0" smtClean="0">
              <a:latin typeface="Arabic Typesetting" pitchFamily="66" charset="-78"/>
              <a:ea typeface="Times New Roman" pitchFamily="18" charset="0"/>
              <a:cs typeface="Arabic Typesetting" pitchFamily="66" charset="-78"/>
            </a:endParaRPr>
          </a:p>
        </p:txBody>
      </p:sp>
      <p:pic>
        <p:nvPicPr>
          <p:cNvPr id="15362" name="Picture 2"/>
          <p:cNvPicPr>
            <a:picLocks noChangeAspect="1" noChangeArrowheads="1"/>
          </p:cNvPicPr>
          <p:nvPr/>
        </p:nvPicPr>
        <p:blipFill>
          <a:blip r:embed="rId2" cstate="print"/>
          <a:srcRect/>
          <a:stretch>
            <a:fillRect/>
          </a:stretch>
        </p:blipFill>
        <p:spPr bwMode="auto">
          <a:xfrm>
            <a:off x="3048000" y="3505200"/>
            <a:ext cx="5029199"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765175"/>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Enter Text</a:t>
            </a:r>
            <a:r>
              <a:rPr lang="en-US" dirty="0" smtClean="0"/>
              <a:t/>
            </a:r>
            <a:br>
              <a:rPr lang="en-US" dirty="0" smtClean="0"/>
            </a:br>
            <a:endParaRPr lang="ar-EG" dirty="0"/>
          </a:p>
        </p:txBody>
      </p:sp>
      <p:sp>
        <p:nvSpPr>
          <p:cNvPr id="1026" name="Rectangle 2"/>
          <p:cNvSpPr>
            <a:spLocks noChangeArrowheads="1"/>
          </p:cNvSpPr>
          <p:nvPr/>
        </p:nvSpPr>
        <p:spPr bwMode="auto">
          <a:xfrm>
            <a:off x="1676400" y="609600"/>
            <a:ext cx="6781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tabLst>
                <a:tab pos="914400" algn="l"/>
              </a:tabLst>
            </a:pPr>
            <a:r>
              <a:rPr lang="en-US" sz="3200" b="1" u="sng" dirty="0" smtClean="0">
                <a:latin typeface="Arabic Typesetting" pitchFamily="66" charset="-78"/>
                <a:ea typeface="Times New Roman" pitchFamily="18" charset="0"/>
                <a:cs typeface="Arabic Typesetting" pitchFamily="66" charset="-78"/>
              </a:rPr>
              <a:t> To enter text: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Select the slide where you want the text.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in a Textbox to add text.</a:t>
            </a:r>
          </a:p>
          <a:p>
            <a:pPr marL="971550" lvl="1" indent="-514350">
              <a:buFont typeface="+mj-lt"/>
              <a:buAutoNum type="arabicPeriod"/>
            </a:pPr>
            <a:endParaRPr lang="en-US" sz="3200" dirty="0" smtClean="0">
              <a:latin typeface="Arabic Typesetting" pitchFamily="66" charset="-78"/>
              <a:ea typeface="Times New Roman" pitchFamily="18" charset="0"/>
              <a:cs typeface="Arabic Typesetting" pitchFamily="66" charset="-78"/>
            </a:endParaRPr>
          </a:p>
          <a:p>
            <a:pPr marL="971550" lvl="1" indent="-514350"/>
            <a:endParaRPr lang="en-US" sz="3200" dirty="0" smtClean="0">
              <a:latin typeface="Arabic Typesetting" pitchFamily="66" charset="-78"/>
              <a:ea typeface="Times New Roman" pitchFamily="18" charset="0"/>
              <a:cs typeface="Arabic Typesetting" pitchFamily="66" charset="-78"/>
            </a:endParaRPr>
          </a:p>
          <a:p>
            <a:pPr marL="971550" lvl="1" indent="-514350">
              <a:buFont typeface="+mj-lt"/>
              <a:buAutoNum type="arabicPeriod"/>
            </a:pPr>
            <a:endParaRPr lang="en-US" sz="3200" dirty="0" smtClean="0">
              <a:latin typeface="Arabic Typesetting" pitchFamily="66" charset="-78"/>
              <a:ea typeface="Times New Roman" pitchFamily="18" charset="0"/>
              <a:cs typeface="Arabic Typesetting" pitchFamily="66" charset="-78"/>
            </a:endParaRPr>
          </a:p>
          <a:p>
            <a:pPr marL="971550" lvl="1" indent="-514350">
              <a:buFont typeface="+mj-lt"/>
              <a:buAutoNum type="arabicPeriod"/>
            </a:pPr>
            <a:endParaRPr lang="en-US" sz="3200" dirty="0" smtClean="0">
              <a:latin typeface="Arabic Typesetting" pitchFamily="66" charset="-78"/>
              <a:ea typeface="Times New Roman" pitchFamily="18" charset="0"/>
              <a:cs typeface="Arabic Typesetting" pitchFamily="66" charset="-78"/>
            </a:endParaRPr>
          </a:p>
          <a:p>
            <a:pPr marL="971550" lvl="1" indent="-514350">
              <a:buFont typeface="+mj-lt"/>
              <a:buAutoNum type="arabicPeriod"/>
            </a:pPr>
            <a:endParaRPr lang="en-US" sz="3200" dirty="0" smtClean="0">
              <a:latin typeface="Arabic Typesetting" pitchFamily="66" charset="-78"/>
              <a:ea typeface="Times New Roman" pitchFamily="18" charset="0"/>
              <a:cs typeface="Arabic Typesetting" pitchFamily="66" charset="-78"/>
            </a:endParaRPr>
          </a:p>
          <a:p>
            <a:pPr lvl="0" fontAlgn="base">
              <a:spcBef>
                <a:spcPct val="0"/>
              </a:spcBef>
              <a:spcAft>
                <a:spcPct val="0"/>
              </a:spcAft>
              <a:buFont typeface="Wingdings" pitchFamily="2" charset="2"/>
              <a:buChar char="§"/>
              <a:tabLst>
                <a:tab pos="914400" algn="l"/>
              </a:tabLst>
            </a:pPr>
            <a:endParaRPr lang="en-US" sz="3200" b="1" u="sng" dirty="0" smtClean="0">
              <a:latin typeface="Arabic Typesetting" pitchFamily="66" charset="-78"/>
              <a:ea typeface="Times New Roman" pitchFamily="18" charset="0"/>
              <a:cs typeface="Arabic Typesetting" pitchFamily="66" charset="-78"/>
            </a:endParaRPr>
          </a:p>
          <a:p>
            <a:pPr lvl="0" fontAlgn="base">
              <a:spcBef>
                <a:spcPct val="0"/>
              </a:spcBef>
              <a:spcAft>
                <a:spcPct val="0"/>
              </a:spcAft>
              <a:buFont typeface="Wingdings" pitchFamily="2" charset="2"/>
              <a:buChar char="§"/>
              <a:tabLst>
                <a:tab pos="914400" algn="l"/>
              </a:tabLst>
            </a:pPr>
            <a:endParaRPr lang="en-US" sz="3200" b="1" u="sng" dirty="0" smtClean="0">
              <a:latin typeface="Arabic Typesetting" pitchFamily="66" charset="-78"/>
              <a:ea typeface="Times New Roman" pitchFamily="18" charset="0"/>
              <a:cs typeface="Arabic Typesetting" pitchFamily="66" charset="-78"/>
            </a:endParaRPr>
          </a:p>
        </p:txBody>
      </p:sp>
      <p:pic>
        <p:nvPicPr>
          <p:cNvPr id="3" name="Picture 2"/>
          <p:cNvPicPr>
            <a:picLocks noChangeAspect="1" noChangeArrowheads="1"/>
          </p:cNvPicPr>
          <p:nvPr/>
        </p:nvPicPr>
        <p:blipFill>
          <a:blip r:embed="rId2" cstate="print"/>
          <a:srcRect/>
          <a:stretch>
            <a:fillRect/>
          </a:stretch>
        </p:blipFill>
        <p:spPr bwMode="auto">
          <a:xfrm>
            <a:off x="2400300" y="2266950"/>
            <a:ext cx="4838700" cy="2838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765175"/>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Formatting Text</a:t>
            </a:r>
            <a:r>
              <a:rPr lang="en-US" dirty="0" smtClean="0"/>
              <a:t/>
            </a:r>
            <a:br>
              <a:rPr lang="en-US" dirty="0" smtClean="0"/>
            </a:br>
            <a:endParaRPr lang="ar-EG" dirty="0"/>
          </a:p>
        </p:txBody>
      </p:sp>
      <p:sp>
        <p:nvSpPr>
          <p:cNvPr id="1026" name="Rectangle 2"/>
          <p:cNvSpPr>
            <a:spLocks noChangeArrowheads="1"/>
          </p:cNvSpPr>
          <p:nvPr/>
        </p:nvSpPr>
        <p:spPr bwMode="auto">
          <a:xfrm>
            <a:off x="1676400" y="609600"/>
            <a:ext cx="6781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914400" algn="l"/>
              </a:tabLst>
            </a:pPr>
            <a:endParaRPr lang="en-US" sz="3400" b="1" dirty="0" smtClean="0">
              <a:latin typeface="Arabic Typesetting" pitchFamily="66" charset="-78"/>
              <a:ea typeface="Times New Roman" pitchFamily="18" charset="0"/>
              <a:cs typeface="Arabic Typesetting" pitchFamily="66" charset="-78"/>
            </a:endParaRPr>
          </a:p>
          <a:p>
            <a:pPr algn="ctr" fontAlgn="base">
              <a:spcBef>
                <a:spcPct val="0"/>
              </a:spcBef>
              <a:spcAft>
                <a:spcPct val="0"/>
              </a:spcAft>
              <a:tabLst>
                <a:tab pos="914400" algn="l"/>
              </a:tabLst>
            </a:pPr>
            <a:endParaRPr lang="en-US" sz="3400" b="1" dirty="0" smtClean="0">
              <a:latin typeface="Arabic Typesetting" pitchFamily="66" charset="-78"/>
              <a:ea typeface="Times New Roman" pitchFamily="18" charset="0"/>
              <a:cs typeface="Arabic Typesetting" pitchFamily="66" charset="-78"/>
            </a:endParaRPr>
          </a:p>
          <a:p>
            <a:pPr algn="ctr" fontAlgn="base">
              <a:spcBef>
                <a:spcPct val="0"/>
              </a:spcBef>
              <a:spcAft>
                <a:spcPct val="0"/>
              </a:spcAft>
              <a:tabLst>
                <a:tab pos="914400" algn="l"/>
              </a:tabLst>
            </a:pPr>
            <a:endParaRPr lang="en-US" sz="3400" b="1" dirty="0" smtClean="0">
              <a:latin typeface="Arabic Typesetting" pitchFamily="66" charset="-78"/>
              <a:ea typeface="Times New Roman" pitchFamily="18" charset="0"/>
              <a:cs typeface="Arabic Typesetting" pitchFamily="66" charset="-78"/>
            </a:endParaRPr>
          </a:p>
          <a:p>
            <a:pPr algn="ctr" fontAlgn="base">
              <a:spcBef>
                <a:spcPct val="0"/>
              </a:spcBef>
              <a:spcAft>
                <a:spcPct val="0"/>
              </a:spcAft>
              <a:tabLst>
                <a:tab pos="914400" algn="l"/>
              </a:tabLst>
            </a:pPr>
            <a:r>
              <a:rPr lang="en-US" sz="4000" b="1" dirty="0" smtClean="0">
                <a:latin typeface="Arabic Typesetting" pitchFamily="66" charset="-78"/>
                <a:ea typeface="Times New Roman" pitchFamily="18" charset="0"/>
                <a:cs typeface="Arabic Typesetting" pitchFamily="66" charset="-78"/>
              </a:rPr>
              <a:t>As you learn in word 2007 </a:t>
            </a:r>
          </a:p>
          <a:p>
            <a:pPr marL="971550" lvl="1" indent="-514350"/>
            <a:endParaRPr lang="en-US" sz="3200" dirty="0" smtClean="0">
              <a:latin typeface="Arabic Typesetting" pitchFamily="66" charset="-78"/>
              <a:ea typeface="Times New Roman" pitchFamily="18" charset="0"/>
              <a:cs typeface="Arabic Typesetting" pitchFamily="66" charset="-78"/>
            </a:endParaRPr>
          </a:p>
          <a:p>
            <a:pPr marL="971550" lvl="1" indent="-514350">
              <a:buFont typeface="+mj-lt"/>
              <a:buAutoNum type="arabicPeriod"/>
            </a:pPr>
            <a:endParaRPr lang="en-US" sz="3200" dirty="0" smtClean="0">
              <a:latin typeface="Arabic Typesetting" pitchFamily="66" charset="-78"/>
              <a:ea typeface="Times New Roman" pitchFamily="18" charset="0"/>
              <a:cs typeface="Arabic Typesetting" pitchFamily="66" charset="-78"/>
            </a:endParaRPr>
          </a:p>
          <a:p>
            <a:pPr lvl="0" fontAlgn="base">
              <a:spcBef>
                <a:spcPct val="0"/>
              </a:spcBef>
              <a:spcAft>
                <a:spcPct val="0"/>
              </a:spcAft>
              <a:tabLst>
                <a:tab pos="914400" algn="l"/>
              </a:tabLst>
            </a:pPr>
            <a:endParaRPr lang="en-US" sz="3200" b="1" u="sng" dirty="0" smtClean="0">
              <a:latin typeface="Arabic Typesetting" pitchFamily="66" charset="-78"/>
              <a:ea typeface="Times New Roman" pitchFamily="18" charset="0"/>
              <a:cs typeface="Arabic Typesetting" pitchFamily="66"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Adding Content</a:t>
            </a:r>
            <a:br>
              <a:rPr lang="en-US" sz="3600" b="1" dirty="0" smtClean="0">
                <a:solidFill>
                  <a:srgbClr val="0070C0"/>
                </a:solidFill>
                <a:latin typeface="Agency FB" pitchFamily="34" charset="0"/>
              </a:rPr>
            </a:br>
            <a:r>
              <a:rPr lang="en-US" sz="3600" b="1" dirty="0" smtClean="0">
                <a:solidFill>
                  <a:schemeClr val="tx1"/>
                </a:solidFill>
                <a:latin typeface="Agency FB" pitchFamily="34" charset="0"/>
              </a:rPr>
              <a:t>Resize a Textbox </a:t>
            </a:r>
            <a:br>
              <a:rPr lang="en-US" sz="3600" b="1" dirty="0" smtClean="0">
                <a:solidFill>
                  <a:schemeClr val="tx1"/>
                </a:solidFill>
                <a:latin typeface="Agency FB" pitchFamily="34" charset="0"/>
              </a:rPr>
            </a:br>
            <a:endParaRPr lang="ar-EG" sz="3600" b="1" dirty="0">
              <a:solidFill>
                <a:schemeClr val="tx1"/>
              </a:solidFill>
              <a:latin typeface="Agency FB" pitchFamily="34" charset="0"/>
            </a:endParaRPr>
          </a:p>
        </p:txBody>
      </p:sp>
      <p:sp>
        <p:nvSpPr>
          <p:cNvPr id="4" name="Content Placeholder 3"/>
          <p:cNvSpPr>
            <a:spLocks noGrp="1"/>
          </p:cNvSpPr>
          <p:nvPr>
            <p:ph idx="1"/>
          </p:nvPr>
        </p:nvSpPr>
        <p:spPr>
          <a:xfrm>
            <a:off x="1219200" y="1447800"/>
            <a:ext cx="7467600" cy="4525963"/>
          </a:xfrm>
        </p:spPr>
        <p:txBody>
          <a:bodyPr/>
          <a:lstStyle/>
          <a:p>
            <a:pPr algn="l" rtl="0">
              <a:buFont typeface="Wingdings" pitchFamily="2" charset="2"/>
              <a:buChar char="§"/>
            </a:pPr>
            <a:r>
              <a:rPr lang="en-US" b="1" u="sng" kern="1200" dirty="0" smtClean="0">
                <a:latin typeface="Arabic Typesetting" pitchFamily="66" charset="-78"/>
                <a:ea typeface="Times New Roman" pitchFamily="18" charset="0"/>
                <a:cs typeface="Arabic Typesetting" pitchFamily="66" charset="-78"/>
              </a:rPr>
              <a:t>To resize a textbox:</a:t>
            </a:r>
          </a:p>
          <a:p>
            <a:pPr marL="914400" lvl="1" indent="-514350" algn="l" rtl="0">
              <a:buFont typeface="+mj-lt"/>
              <a:buAutoNum type="arabicPeriod"/>
            </a:pPr>
            <a:r>
              <a:rPr lang="en-US" sz="3200" kern="1200" dirty="0" smtClean="0">
                <a:latin typeface="Arabic Typesetting" pitchFamily="66" charset="-78"/>
                <a:ea typeface="Times New Roman" pitchFamily="18" charset="0"/>
                <a:cs typeface="Arabic Typesetting" pitchFamily="66" charset="-78"/>
              </a:rPr>
              <a:t>Click on the </a:t>
            </a:r>
            <a:r>
              <a:rPr lang="en-US" sz="3200" b="1" kern="1200" dirty="0" smtClean="0">
                <a:latin typeface="Arabic Typesetting" pitchFamily="66" charset="-78"/>
                <a:ea typeface="Times New Roman" pitchFamily="18" charset="0"/>
                <a:cs typeface="Arabic Typesetting" pitchFamily="66" charset="-78"/>
              </a:rPr>
              <a:t>textbox</a:t>
            </a:r>
            <a:r>
              <a:rPr lang="en-US" sz="3200" kern="1200" dirty="0" smtClean="0">
                <a:latin typeface="Arabic Typesetting" pitchFamily="66" charset="-78"/>
                <a:ea typeface="Times New Roman" pitchFamily="18" charset="0"/>
                <a:cs typeface="Arabic Typesetting" pitchFamily="66" charset="-78"/>
              </a:rPr>
              <a:t>.</a:t>
            </a:r>
          </a:p>
          <a:p>
            <a:pPr marL="914400" lvl="1" indent="-514350" algn="l" rtl="0">
              <a:buFont typeface="+mj-lt"/>
              <a:buAutoNum type="arabicPeriod"/>
            </a:pPr>
            <a:r>
              <a:rPr lang="en-US" sz="3200" kern="1200" dirty="0" smtClean="0">
                <a:latin typeface="Arabic Typesetting" pitchFamily="66" charset="-78"/>
                <a:ea typeface="Times New Roman" pitchFamily="18" charset="0"/>
                <a:cs typeface="Arabic Typesetting" pitchFamily="66" charset="-78"/>
              </a:rPr>
              <a:t>Click the </a:t>
            </a:r>
            <a:r>
              <a:rPr lang="en-US" sz="3200" b="1" kern="1200" dirty="0" smtClean="0">
                <a:latin typeface="Arabic Typesetting" pitchFamily="66" charset="-78"/>
                <a:ea typeface="Times New Roman" pitchFamily="18" charset="0"/>
                <a:cs typeface="Arabic Typesetting" pitchFamily="66" charset="-78"/>
              </a:rPr>
              <a:t>corner of the box and drag the cursor </a:t>
            </a:r>
            <a:r>
              <a:rPr lang="en-US" sz="3200" kern="1200" dirty="0" smtClean="0">
                <a:latin typeface="Arabic Typesetting" pitchFamily="66" charset="-78"/>
                <a:ea typeface="Times New Roman" pitchFamily="18" charset="0"/>
                <a:cs typeface="Arabic Typesetting" pitchFamily="66" charset="-78"/>
              </a:rPr>
              <a:t>to the desired size.</a:t>
            </a:r>
          </a:p>
          <a:p>
            <a:pPr algn="l" rtl="0">
              <a:buFont typeface="Wingdings" pitchFamily="2" charset="2"/>
              <a:buChar char="§"/>
            </a:pP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2771775" y="3619500"/>
            <a:ext cx="5000625" cy="1485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425"/>
            <a:ext cx="7772400" cy="765175"/>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Getting Started</a:t>
            </a:r>
            <a:br>
              <a:rPr lang="en-US" sz="3600" b="1" dirty="0" smtClean="0">
                <a:solidFill>
                  <a:srgbClr val="0070C0"/>
                </a:solidFill>
                <a:latin typeface="Agency FB" pitchFamily="34" charset="0"/>
              </a:rPr>
            </a:br>
            <a:endParaRPr lang="ar-EG" sz="3600" b="1" dirty="0">
              <a:solidFill>
                <a:srgbClr val="0070C0"/>
              </a:solidFill>
              <a:latin typeface="Agency FB" pitchFamily="34" charset="0"/>
            </a:endParaRPr>
          </a:p>
        </p:txBody>
      </p:sp>
      <p:sp>
        <p:nvSpPr>
          <p:cNvPr id="1026" name="Rectangle 2"/>
          <p:cNvSpPr>
            <a:spLocks noChangeArrowheads="1"/>
          </p:cNvSpPr>
          <p:nvPr/>
        </p:nvSpPr>
        <p:spPr bwMode="auto">
          <a:xfrm>
            <a:off x="1752600" y="990600"/>
            <a:ext cx="6553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itchFamily="2" charset="2"/>
              <a:buChar char="§"/>
              <a:tabLst>
                <a:tab pos="914400" algn="l"/>
              </a:tabLst>
            </a:pPr>
            <a:r>
              <a:rPr lang="en-US" sz="3200" dirty="0" smtClean="0">
                <a:latin typeface="Arabic Typesetting" pitchFamily="66" charset="-78"/>
                <a:ea typeface="Times New Roman" pitchFamily="18" charset="0"/>
                <a:cs typeface="Arabic Typesetting" pitchFamily="66" charset="-78"/>
              </a:rPr>
              <a:t> There are three features that you should remember as you work within PowerPoint 2007:  </a:t>
            </a:r>
            <a:r>
              <a:rPr lang="en-US" sz="3200" b="1" dirty="0" smtClean="0">
                <a:latin typeface="Arabic Typesetting" pitchFamily="66" charset="-78"/>
                <a:ea typeface="Times New Roman" pitchFamily="18" charset="0"/>
                <a:cs typeface="Arabic Typesetting" pitchFamily="66" charset="-78"/>
              </a:rPr>
              <a:t>the Microsoft Office Button, the Quick Access Toolbar, </a:t>
            </a:r>
            <a:r>
              <a:rPr lang="en-US" sz="3200" dirty="0" smtClean="0">
                <a:latin typeface="Arabic Typesetting" pitchFamily="66" charset="-78"/>
                <a:ea typeface="Times New Roman" pitchFamily="18" charset="0"/>
                <a:cs typeface="Arabic Typesetting" pitchFamily="66" charset="-78"/>
              </a:rPr>
              <a:t>and </a:t>
            </a:r>
            <a:r>
              <a:rPr lang="en-US" sz="3200" b="1" dirty="0" smtClean="0">
                <a:latin typeface="Arabic Typesetting" pitchFamily="66" charset="-78"/>
                <a:ea typeface="Times New Roman" pitchFamily="18" charset="0"/>
                <a:cs typeface="Arabic Typesetting" pitchFamily="66" charset="-78"/>
              </a:rPr>
              <a:t>the Ribbon, that</a:t>
            </a:r>
            <a:r>
              <a:rPr lang="en-US" sz="3200" dirty="0" smtClean="0">
                <a:latin typeface="Arabic Typesetting" pitchFamily="66" charset="-78"/>
                <a:ea typeface="Times New Roman" pitchFamily="18" charset="0"/>
                <a:cs typeface="Arabic Typesetting" pitchFamily="66" charset="-78"/>
              </a:rPr>
              <a:t> are expended before in word 2007.</a:t>
            </a:r>
            <a:endParaRPr lang="en-US" sz="3200" b="1" dirty="0" smtClean="0">
              <a:latin typeface="Arabic Typesetting" pitchFamily="66" charset="-78"/>
              <a:ea typeface="Times New Roman" pitchFamily="18" charset="0"/>
              <a:cs typeface="Arabic Typesetting" pitchFamily="66" charset="-78"/>
            </a:endParaRPr>
          </a:p>
          <a:p>
            <a:pPr eaLnBrk="0" fontAlgn="base" hangingPunct="0">
              <a:spcBef>
                <a:spcPct val="0"/>
              </a:spcBef>
              <a:spcAft>
                <a:spcPct val="0"/>
              </a:spcAft>
              <a:buFont typeface="Arial" pitchFamily="34" charset="0"/>
              <a:buChar char="•"/>
              <a:tabLst>
                <a:tab pos="914400" algn="l"/>
              </a:tabLst>
            </a:pPr>
            <a:endParaRPr lang="en-US" sz="3200" b="1" dirty="0" smtClean="0">
              <a:latin typeface="Arabic Typesetting" pitchFamily="66" charset="-78"/>
              <a:ea typeface="Times New Roman" pitchFamily="18" charset="0"/>
              <a:cs typeface="Arabic Typesetting" pitchFamily="66" charset="-78"/>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14400" algn="l"/>
              </a:tabLst>
            </a:pPr>
            <a:endParaRPr lang="en-US" sz="3200" dirty="0" smtClean="0">
              <a:latin typeface="Arabic Typesetting" pitchFamily="66" charset="-78"/>
              <a:ea typeface="Times New Roman" pitchFamily="18" charset="0"/>
              <a:cs typeface="Arabic Typesetting" pitchFamily="66" charset="-78"/>
            </a:endParaRPr>
          </a:p>
        </p:txBody>
      </p:sp>
      <p:grpSp>
        <p:nvGrpSpPr>
          <p:cNvPr id="5" name="Group 4"/>
          <p:cNvGrpSpPr/>
          <p:nvPr/>
        </p:nvGrpSpPr>
        <p:grpSpPr>
          <a:xfrm>
            <a:off x="1600200" y="3124200"/>
            <a:ext cx="6912117" cy="2895600"/>
            <a:chOff x="1752600" y="4862513"/>
            <a:chExt cx="6912117" cy="1538287"/>
          </a:xfrm>
        </p:grpSpPr>
        <p:pic>
          <p:nvPicPr>
            <p:cNvPr id="6" name="Picture 7"/>
            <p:cNvPicPr>
              <a:picLocks noChangeAspect="1" noChangeArrowheads="1"/>
            </p:cNvPicPr>
            <p:nvPr/>
          </p:nvPicPr>
          <p:blipFill>
            <a:blip r:embed="rId2" cstate="print"/>
            <a:srcRect/>
            <a:stretch>
              <a:fillRect/>
            </a:stretch>
          </p:blipFill>
          <p:spPr bwMode="auto">
            <a:xfrm>
              <a:off x="1752600" y="5548313"/>
              <a:ext cx="6419850" cy="852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9"/>
            <p:cNvPicPr>
              <a:picLocks noChangeAspect="1" noChangeArrowheads="1"/>
            </p:cNvPicPr>
            <p:nvPr/>
          </p:nvPicPr>
          <p:blipFill>
            <a:blip r:embed="rId3" cstate="print"/>
            <a:srcRect/>
            <a:stretch>
              <a:fillRect/>
            </a:stretch>
          </p:blipFill>
          <p:spPr bwMode="auto">
            <a:xfrm>
              <a:off x="4191000" y="4862513"/>
              <a:ext cx="3228975" cy="1233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p:cNvPicPr>
              <a:picLocks noChangeAspect="1" noChangeArrowheads="1"/>
            </p:cNvPicPr>
            <p:nvPr/>
          </p:nvPicPr>
          <p:blipFill>
            <a:blip r:embed="rId4" cstate="print"/>
            <a:srcRect/>
            <a:stretch>
              <a:fillRect/>
            </a:stretch>
          </p:blipFill>
          <p:spPr bwMode="auto">
            <a:xfrm rot="2555649">
              <a:off x="6473967" y="4913866"/>
              <a:ext cx="2190750"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noChangeArrowheads="1"/>
            </p:cNvPicPr>
            <p:nvPr/>
          </p:nvPicPr>
          <p:blipFill>
            <a:blip r:embed="rId5" cstate="print"/>
            <a:srcRect/>
            <a:stretch>
              <a:fillRect/>
            </a:stretch>
          </p:blipFill>
          <p:spPr bwMode="auto">
            <a:xfrm rot="391511">
              <a:off x="3138487" y="5421513"/>
              <a:ext cx="387191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0" name="Slide Number Placeholder 9"/>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Adding Content</a:t>
            </a:r>
            <a:br>
              <a:rPr lang="en-US" sz="3600" b="1" dirty="0" smtClean="0">
                <a:solidFill>
                  <a:srgbClr val="0070C0"/>
                </a:solidFill>
                <a:latin typeface="Agency FB" pitchFamily="34" charset="0"/>
              </a:rPr>
            </a:br>
            <a:r>
              <a:rPr lang="en-US" sz="3600" b="1" dirty="0" smtClean="0">
                <a:solidFill>
                  <a:schemeClr val="tx1"/>
                </a:solidFill>
                <a:latin typeface="Agency FB" pitchFamily="34" charset="0"/>
              </a:rPr>
              <a:t>Adding Video </a:t>
            </a:r>
            <a:br>
              <a:rPr lang="en-US" sz="3600" b="1" dirty="0" smtClean="0">
                <a:solidFill>
                  <a:schemeClr val="tx1"/>
                </a:solidFill>
                <a:latin typeface="Agency FB" pitchFamily="34" charset="0"/>
              </a:rPr>
            </a:br>
            <a:endParaRPr lang="ar-EG" sz="3600" b="1" dirty="0">
              <a:solidFill>
                <a:schemeClr val="tx1"/>
              </a:solidFill>
              <a:latin typeface="Agency FB" pitchFamily="34" charset="0"/>
            </a:endParaRPr>
          </a:p>
        </p:txBody>
      </p:sp>
      <p:sp>
        <p:nvSpPr>
          <p:cNvPr id="4" name="Content Placeholder 3"/>
          <p:cNvSpPr>
            <a:spLocks noGrp="1"/>
          </p:cNvSpPr>
          <p:nvPr>
            <p:ph idx="1"/>
          </p:nvPr>
        </p:nvSpPr>
        <p:spPr>
          <a:xfrm>
            <a:off x="1219200" y="1447800"/>
            <a:ext cx="7467600" cy="4525963"/>
          </a:xfrm>
        </p:spPr>
        <p:txBody>
          <a:bodyPr/>
          <a:lstStyle/>
          <a:p>
            <a:pPr algn="l" rtl="0">
              <a:buFont typeface="Wingdings" pitchFamily="2" charset="2"/>
              <a:buChar char="§"/>
            </a:pPr>
            <a:r>
              <a:rPr lang="en-US" kern="1200" dirty="0" smtClean="0">
                <a:latin typeface="Arabic Typesetting" pitchFamily="66" charset="-78"/>
                <a:ea typeface="Times New Roman" pitchFamily="18" charset="0"/>
                <a:cs typeface="Arabic Typesetting" pitchFamily="66" charset="-78"/>
              </a:rPr>
              <a:t>Video clips can be added to the presentation.  </a:t>
            </a:r>
            <a:r>
              <a:rPr lang="en-US" b="1" kern="1200" dirty="0" smtClean="0">
                <a:latin typeface="Arabic Typesetting" pitchFamily="66" charset="-78"/>
                <a:ea typeface="Times New Roman" pitchFamily="18" charset="0"/>
                <a:cs typeface="Arabic Typesetting" pitchFamily="66" charset="-78"/>
              </a:rPr>
              <a:t>To add a video clip:</a:t>
            </a:r>
          </a:p>
          <a:p>
            <a:pPr marL="633413" lvl="1" indent="-233363" algn="l" rtl="0">
              <a:buFont typeface="+mj-lt"/>
              <a:buAutoNum type="arabicPeriod"/>
            </a:pPr>
            <a:r>
              <a:rPr lang="en-US" sz="3200" kern="1200" dirty="0" smtClean="0">
                <a:latin typeface="Arabic Typesetting" pitchFamily="66" charset="-78"/>
                <a:ea typeface="Times New Roman" pitchFamily="18" charset="0"/>
                <a:cs typeface="Arabic Typesetting" pitchFamily="66" charset="-78"/>
              </a:rPr>
              <a:t>Click the </a:t>
            </a:r>
            <a:r>
              <a:rPr lang="en-US" sz="3200" b="1" kern="1200" dirty="0" smtClean="0">
                <a:latin typeface="Arabic Typesetting" pitchFamily="66" charset="-78"/>
                <a:ea typeface="Times New Roman" pitchFamily="18" charset="0"/>
                <a:cs typeface="Arabic Typesetting" pitchFamily="66" charset="-78"/>
              </a:rPr>
              <a:t>Movie button </a:t>
            </a:r>
            <a:r>
              <a:rPr lang="en-US" sz="3200" kern="1200" dirty="0" smtClean="0">
                <a:latin typeface="Arabic Typesetting" pitchFamily="66" charset="-78"/>
                <a:ea typeface="Times New Roman" pitchFamily="18" charset="0"/>
                <a:cs typeface="Arabic Typesetting" pitchFamily="66" charset="-78"/>
              </a:rPr>
              <a:t>on the </a:t>
            </a:r>
            <a:r>
              <a:rPr lang="en-US" sz="3200" b="1" kern="1200" dirty="0" smtClean="0">
                <a:latin typeface="Arabic Typesetting" pitchFamily="66" charset="-78"/>
                <a:ea typeface="Times New Roman" pitchFamily="18" charset="0"/>
                <a:cs typeface="Arabic Typesetting" pitchFamily="66" charset="-78"/>
              </a:rPr>
              <a:t>Insert tab</a:t>
            </a:r>
            <a:r>
              <a:rPr lang="en-US" sz="3200" kern="1200" dirty="0" smtClean="0">
                <a:latin typeface="Arabic Typesetting" pitchFamily="66" charset="-78"/>
                <a:ea typeface="Times New Roman" pitchFamily="18" charset="0"/>
                <a:cs typeface="Arabic Typesetting" pitchFamily="66" charset="-78"/>
              </a:rPr>
              <a:t>.</a:t>
            </a:r>
          </a:p>
          <a:p>
            <a:pPr marL="633413" lvl="1" indent="-233363" algn="l" rtl="0">
              <a:buFont typeface="+mj-lt"/>
              <a:buAutoNum type="arabicPeriod"/>
            </a:pPr>
            <a:r>
              <a:rPr lang="en-US" sz="3200" kern="1200" dirty="0" smtClean="0">
                <a:latin typeface="Arabic Typesetting" pitchFamily="66" charset="-78"/>
                <a:ea typeface="Times New Roman" pitchFamily="18" charset="0"/>
                <a:cs typeface="Arabic Typesetting" pitchFamily="66" charset="-78"/>
              </a:rPr>
              <a:t>Choose </a:t>
            </a:r>
            <a:r>
              <a:rPr lang="en-US" sz="3200" b="1" kern="1200" dirty="0" smtClean="0">
                <a:latin typeface="Arabic Typesetting" pitchFamily="66" charset="-78"/>
                <a:ea typeface="Times New Roman" pitchFamily="18" charset="0"/>
                <a:cs typeface="Arabic Typesetting" pitchFamily="66" charset="-78"/>
              </a:rPr>
              <a:t>Movie from File </a:t>
            </a:r>
            <a:r>
              <a:rPr lang="en-US" sz="3200" kern="1200" dirty="0" smtClean="0">
                <a:latin typeface="Arabic Typesetting" pitchFamily="66" charset="-78"/>
                <a:ea typeface="Times New Roman" pitchFamily="18" charset="0"/>
                <a:cs typeface="Arabic Typesetting" pitchFamily="66" charset="-78"/>
              </a:rPr>
              <a:t>or </a:t>
            </a:r>
            <a:r>
              <a:rPr lang="en-US" sz="3200" b="1" kern="1200" dirty="0" smtClean="0">
                <a:latin typeface="Arabic Typesetting" pitchFamily="66" charset="-78"/>
                <a:ea typeface="Times New Roman" pitchFamily="18" charset="0"/>
                <a:cs typeface="Arabic Typesetting" pitchFamily="66" charset="-78"/>
              </a:rPr>
              <a:t>Movie from Clip Organizer</a:t>
            </a:r>
            <a:r>
              <a:rPr lang="en-US" sz="3200" kern="1200" dirty="0" smtClean="0">
                <a:latin typeface="Arabic Typesetting" pitchFamily="66" charset="-78"/>
                <a:ea typeface="Times New Roman" pitchFamily="18" charset="0"/>
                <a:cs typeface="Arabic Typesetting" pitchFamily="66" charset="-78"/>
              </a:rPr>
              <a:t>.</a:t>
            </a:r>
          </a:p>
          <a:p>
            <a:pPr algn="l" rtl="0">
              <a:buFont typeface="Wingdings" pitchFamily="2" charset="2"/>
              <a:buChar char="§"/>
            </a:pP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057400" y="3714750"/>
            <a:ext cx="6172200" cy="1619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Adding Content</a:t>
            </a:r>
            <a:br>
              <a:rPr lang="en-US" sz="3600" b="1" dirty="0" smtClean="0">
                <a:solidFill>
                  <a:srgbClr val="0070C0"/>
                </a:solidFill>
                <a:latin typeface="Agency FB" pitchFamily="34" charset="0"/>
              </a:rPr>
            </a:br>
            <a:r>
              <a:rPr lang="en-US" sz="3600" b="1" dirty="0" smtClean="0">
                <a:solidFill>
                  <a:schemeClr val="tx1"/>
                </a:solidFill>
                <a:latin typeface="Agency FB" pitchFamily="34" charset="0"/>
              </a:rPr>
              <a:t>Adding </a:t>
            </a:r>
            <a:r>
              <a:rPr lang="en-US" sz="3600" b="1" dirty="0" smtClean="0"/>
              <a:t> </a:t>
            </a:r>
            <a:r>
              <a:rPr lang="en-US" sz="3600" b="1" dirty="0" smtClean="0">
                <a:solidFill>
                  <a:schemeClr val="tx1"/>
                </a:solidFill>
                <a:latin typeface="Agency FB" pitchFamily="34" charset="0"/>
              </a:rPr>
              <a:t>Audio </a:t>
            </a:r>
            <a:br>
              <a:rPr lang="en-US" sz="3600" b="1" dirty="0" smtClean="0">
                <a:solidFill>
                  <a:schemeClr val="tx1"/>
                </a:solidFill>
                <a:latin typeface="Agency FB" pitchFamily="34" charset="0"/>
              </a:rPr>
            </a:br>
            <a:endParaRPr lang="ar-EG" sz="3600" b="1" dirty="0">
              <a:solidFill>
                <a:schemeClr val="tx1"/>
              </a:solidFill>
              <a:latin typeface="Agency FB" pitchFamily="34" charset="0"/>
            </a:endParaRPr>
          </a:p>
        </p:txBody>
      </p:sp>
      <p:sp>
        <p:nvSpPr>
          <p:cNvPr id="4" name="Content Placeholder 3"/>
          <p:cNvSpPr>
            <a:spLocks noGrp="1"/>
          </p:cNvSpPr>
          <p:nvPr>
            <p:ph idx="1"/>
          </p:nvPr>
        </p:nvSpPr>
        <p:spPr>
          <a:xfrm>
            <a:off x="1219200" y="1447800"/>
            <a:ext cx="7467600" cy="4525963"/>
          </a:xfrm>
        </p:spPr>
        <p:txBody>
          <a:bodyPr/>
          <a:lstStyle/>
          <a:p>
            <a:pPr algn="l" rtl="0">
              <a:buFont typeface="Wingdings" pitchFamily="2" charset="2"/>
              <a:buChar char="§"/>
            </a:pPr>
            <a:r>
              <a:rPr lang="en-US" kern="1200" dirty="0" smtClean="0">
                <a:latin typeface="Arabic Typesetting" pitchFamily="66" charset="-78"/>
                <a:ea typeface="Times New Roman" pitchFamily="18" charset="0"/>
                <a:cs typeface="Arabic Typesetting" pitchFamily="66" charset="-78"/>
              </a:rPr>
              <a:t>Audio clips can be added to the presentation.  </a:t>
            </a:r>
            <a:r>
              <a:rPr lang="en-US" b="1" kern="1200" dirty="0" smtClean="0">
                <a:latin typeface="Arabic Typesetting" pitchFamily="66" charset="-78"/>
                <a:ea typeface="Times New Roman" pitchFamily="18" charset="0"/>
                <a:cs typeface="Arabic Typesetting" pitchFamily="66" charset="-78"/>
              </a:rPr>
              <a:t>To add an audio clip:</a:t>
            </a:r>
          </a:p>
          <a:p>
            <a:pPr marL="633413" lvl="1" indent="-233363" algn="l" rtl="0">
              <a:buFont typeface="+mj-lt"/>
              <a:buAutoNum type="arabicPeriod"/>
            </a:pPr>
            <a:r>
              <a:rPr lang="en-US" sz="3200" kern="1200" dirty="0" smtClean="0">
                <a:latin typeface="Arabic Typesetting" pitchFamily="66" charset="-78"/>
                <a:ea typeface="Times New Roman" pitchFamily="18" charset="0"/>
                <a:cs typeface="Arabic Typesetting" pitchFamily="66" charset="-78"/>
              </a:rPr>
              <a:t>Click the </a:t>
            </a:r>
            <a:r>
              <a:rPr lang="en-US" sz="3200" b="1" kern="1200" dirty="0" smtClean="0">
                <a:latin typeface="Arabic Typesetting" pitchFamily="66" charset="-78"/>
                <a:ea typeface="Times New Roman" pitchFamily="18" charset="0"/>
                <a:cs typeface="Arabic Typesetting" pitchFamily="66" charset="-78"/>
              </a:rPr>
              <a:t>Audio button </a:t>
            </a:r>
            <a:r>
              <a:rPr lang="en-US" sz="3200" kern="1200" dirty="0" smtClean="0">
                <a:latin typeface="Arabic Typesetting" pitchFamily="66" charset="-78"/>
                <a:ea typeface="Times New Roman" pitchFamily="18" charset="0"/>
                <a:cs typeface="Arabic Typesetting" pitchFamily="66" charset="-78"/>
              </a:rPr>
              <a:t>on the </a:t>
            </a:r>
            <a:r>
              <a:rPr lang="en-US" sz="3200" b="1" kern="1200" dirty="0" smtClean="0">
                <a:latin typeface="Arabic Typesetting" pitchFamily="66" charset="-78"/>
                <a:ea typeface="Times New Roman" pitchFamily="18" charset="0"/>
                <a:cs typeface="Arabic Typesetting" pitchFamily="66" charset="-78"/>
              </a:rPr>
              <a:t>Insert tab</a:t>
            </a:r>
            <a:r>
              <a:rPr lang="en-US" sz="3200" kern="1200" dirty="0" smtClean="0">
                <a:latin typeface="Arabic Typesetting" pitchFamily="66" charset="-78"/>
                <a:ea typeface="Times New Roman" pitchFamily="18" charset="0"/>
                <a:cs typeface="Arabic Typesetting" pitchFamily="66" charset="-78"/>
              </a:rPr>
              <a:t>.</a:t>
            </a:r>
          </a:p>
          <a:p>
            <a:pPr marL="633413" lvl="1" indent="-233363" algn="l" rtl="0">
              <a:buFont typeface="+mj-lt"/>
              <a:buAutoNum type="arabicPeriod"/>
            </a:pPr>
            <a:r>
              <a:rPr lang="en-US" sz="3200" kern="1200" dirty="0" smtClean="0">
                <a:latin typeface="Arabic Typesetting" pitchFamily="66" charset="-78"/>
                <a:ea typeface="Times New Roman" pitchFamily="18" charset="0"/>
                <a:cs typeface="Arabic Typesetting" pitchFamily="66" charset="-78"/>
              </a:rPr>
              <a:t>Choose </a:t>
            </a:r>
            <a:r>
              <a:rPr lang="en-US" sz="3200" b="1" kern="1200" dirty="0" smtClean="0">
                <a:latin typeface="Arabic Typesetting" pitchFamily="66" charset="-78"/>
                <a:ea typeface="Times New Roman" pitchFamily="18" charset="0"/>
                <a:cs typeface="Arabic Typesetting" pitchFamily="66" charset="-78"/>
              </a:rPr>
              <a:t>Sound from File, Sound from Clip Organizer, Play CD Audio Track, </a:t>
            </a:r>
            <a:r>
              <a:rPr lang="en-US" sz="3200" kern="1200" dirty="0" smtClean="0">
                <a:latin typeface="Arabic Typesetting" pitchFamily="66" charset="-78"/>
                <a:ea typeface="Times New Roman" pitchFamily="18" charset="0"/>
                <a:cs typeface="Arabic Typesetting" pitchFamily="66" charset="-78"/>
              </a:rPr>
              <a:t>or</a:t>
            </a:r>
            <a:r>
              <a:rPr lang="en-US" sz="3200" b="1" kern="1200" dirty="0" smtClean="0">
                <a:latin typeface="Arabic Typesetting" pitchFamily="66" charset="-78"/>
                <a:ea typeface="Times New Roman" pitchFamily="18" charset="0"/>
                <a:cs typeface="Arabic Typesetting" pitchFamily="66" charset="-78"/>
              </a:rPr>
              <a:t> Record Sound</a:t>
            </a:r>
            <a:r>
              <a:rPr lang="en-US" sz="3200" kern="1200" dirty="0" smtClean="0">
                <a:latin typeface="Arabic Typesetting" pitchFamily="66" charset="-78"/>
                <a:ea typeface="Times New Roman" pitchFamily="18" charset="0"/>
                <a:cs typeface="Arabic Typesetting" pitchFamily="66" charset="-78"/>
              </a:rPr>
              <a:t>.</a:t>
            </a:r>
          </a:p>
          <a:p>
            <a:pPr algn="l" rtl="0">
              <a:buFont typeface="Wingdings" pitchFamily="2" charset="2"/>
              <a:buChar char="§"/>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057401" y="4152900"/>
            <a:ext cx="6248400" cy="1638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rtl="0"/>
            <a:r>
              <a:rPr lang="en-US" sz="3600" b="1" dirty="0" smtClean="0">
                <a:solidFill>
                  <a:srgbClr val="0070C0"/>
                </a:solidFill>
                <a:latin typeface="Agency FB" pitchFamily="34" charset="0"/>
              </a:rPr>
              <a:t>Graphics &amp; Tables </a:t>
            </a:r>
            <a:r>
              <a:rPr lang="en-US" sz="3600" b="1" dirty="0" smtClean="0">
                <a:solidFill>
                  <a:schemeClr val="tx1"/>
                </a:solidFill>
                <a:latin typeface="Agency FB" pitchFamily="34" charset="0"/>
              </a:rPr>
              <a:t/>
            </a:r>
            <a:br>
              <a:rPr lang="en-US" sz="3600" b="1" dirty="0" smtClean="0">
                <a:solidFill>
                  <a:schemeClr val="tx1"/>
                </a:solidFill>
                <a:latin typeface="Agency FB" pitchFamily="34" charset="0"/>
              </a:rPr>
            </a:br>
            <a:r>
              <a:rPr lang="en-US" sz="3600" b="1" dirty="0" smtClean="0">
                <a:solidFill>
                  <a:schemeClr val="tx1"/>
                </a:solidFill>
                <a:latin typeface="Agency FB" pitchFamily="34" charset="0"/>
              </a:rPr>
              <a:t>Was Taken in Word</a:t>
            </a:r>
            <a:endParaRPr lang="ar-EG" sz="3600" b="1" dirty="0">
              <a:solidFill>
                <a:schemeClr val="tx1"/>
              </a:solidFill>
              <a:latin typeface="Agency FB" pitchFamily="34" charset="0"/>
            </a:endParaRPr>
          </a:p>
        </p:txBody>
      </p:sp>
      <p:sp>
        <p:nvSpPr>
          <p:cNvPr id="4" name="Content Placeholder 3"/>
          <p:cNvSpPr>
            <a:spLocks noGrp="1"/>
          </p:cNvSpPr>
          <p:nvPr>
            <p:ph idx="1"/>
          </p:nvPr>
        </p:nvSpPr>
        <p:spPr>
          <a:xfrm>
            <a:off x="1219200" y="1143000"/>
            <a:ext cx="7467600" cy="5181600"/>
          </a:xfrm>
        </p:spPr>
        <p:txBody>
          <a:bodyPr/>
          <a:lstStyle/>
          <a:p>
            <a:pPr algn="l" rtl="0">
              <a:buFont typeface="Wingdings" pitchFamily="2" charset="2"/>
              <a:buChar char="§"/>
            </a:pPr>
            <a:r>
              <a:rPr lang="en-US" kern="1200" dirty="0" smtClean="0">
                <a:latin typeface="Arabic Typesetting" pitchFamily="66" charset="-78"/>
                <a:ea typeface="Times New Roman" pitchFamily="18" charset="0"/>
                <a:cs typeface="Arabic Typesetting" pitchFamily="66" charset="-78"/>
              </a:rPr>
              <a:t>Adding Picture.</a:t>
            </a:r>
          </a:p>
          <a:p>
            <a:pPr algn="l" rtl="0">
              <a:buFont typeface="Wingdings" pitchFamily="2" charset="2"/>
              <a:buChar char="§"/>
            </a:pPr>
            <a:r>
              <a:rPr lang="en-US" kern="1200" dirty="0" smtClean="0">
                <a:latin typeface="Arabic Typesetting" pitchFamily="66" charset="-78"/>
                <a:ea typeface="Times New Roman" pitchFamily="18" charset="0"/>
                <a:cs typeface="Arabic Typesetting" pitchFamily="66" charset="-78"/>
              </a:rPr>
              <a:t>Adding Clip Art.</a:t>
            </a:r>
          </a:p>
          <a:p>
            <a:pPr algn="l" rtl="0">
              <a:buFont typeface="Wingdings" pitchFamily="2" charset="2"/>
              <a:buChar char="§"/>
            </a:pPr>
            <a:r>
              <a:rPr lang="en-US" kern="1200" dirty="0" smtClean="0">
                <a:latin typeface="Arabic Typesetting" pitchFamily="66" charset="-78"/>
                <a:ea typeface="Times New Roman" pitchFamily="18" charset="0"/>
                <a:cs typeface="Arabic Typesetting" pitchFamily="66" charset="-78"/>
              </a:rPr>
              <a:t>Editing Pictures and Clip Art.</a:t>
            </a:r>
          </a:p>
          <a:p>
            <a:pPr algn="l" rtl="0">
              <a:buFont typeface="Wingdings" pitchFamily="2" charset="2"/>
              <a:buChar char="§"/>
            </a:pPr>
            <a:r>
              <a:rPr lang="en-US" kern="1200" dirty="0" smtClean="0">
                <a:latin typeface="Arabic Typesetting" pitchFamily="66" charset="-78"/>
                <a:ea typeface="Times New Roman" pitchFamily="18" charset="0"/>
                <a:cs typeface="Arabic Typesetting" pitchFamily="66" charset="-78"/>
              </a:rPr>
              <a:t>Adding a Shape.</a:t>
            </a:r>
          </a:p>
          <a:p>
            <a:pPr algn="l" rtl="0">
              <a:buFont typeface="Wingdings" pitchFamily="2" charset="2"/>
              <a:buChar char="§"/>
            </a:pPr>
            <a:r>
              <a:rPr lang="en-US" kern="1200" dirty="0" smtClean="0">
                <a:latin typeface="Arabic Typesetting" pitchFamily="66" charset="-78"/>
                <a:ea typeface="Times New Roman" pitchFamily="18" charset="0"/>
                <a:cs typeface="Arabic Typesetting" pitchFamily="66" charset="-78"/>
              </a:rPr>
              <a:t>Adding Smart Art.</a:t>
            </a:r>
          </a:p>
          <a:p>
            <a:pPr algn="l" rtl="0">
              <a:buFont typeface="Wingdings" pitchFamily="2" charset="2"/>
              <a:buChar char="§"/>
            </a:pPr>
            <a:r>
              <a:rPr lang="en-US" kern="1200" dirty="0" smtClean="0">
                <a:latin typeface="Arabic Typesetting" pitchFamily="66" charset="-78"/>
                <a:ea typeface="Times New Roman" pitchFamily="18" charset="0"/>
                <a:cs typeface="Arabic Typesetting" pitchFamily="66" charset="-78"/>
              </a:rPr>
              <a:t>Create a Table.</a:t>
            </a:r>
          </a:p>
          <a:p>
            <a:pPr algn="l" rtl="0">
              <a:buFont typeface="Wingdings" pitchFamily="2" charset="2"/>
              <a:buChar char="§"/>
            </a:pPr>
            <a:r>
              <a:rPr lang="en-US" kern="1200" dirty="0" smtClean="0">
                <a:latin typeface="Arabic Typesetting" pitchFamily="66" charset="-78"/>
                <a:ea typeface="Times New Roman" pitchFamily="18" charset="0"/>
                <a:cs typeface="Arabic Typesetting" pitchFamily="66" charset="-78"/>
              </a:rPr>
              <a:t>Enter Data in a Table.</a:t>
            </a:r>
          </a:p>
          <a:p>
            <a:pPr algn="l" rtl="0">
              <a:buFont typeface="Wingdings" pitchFamily="2" charset="2"/>
              <a:buChar char="§"/>
            </a:pPr>
            <a:r>
              <a:rPr lang="en-US" kern="1200" dirty="0" smtClean="0">
                <a:latin typeface="Arabic Typesetting" pitchFamily="66" charset="-78"/>
                <a:ea typeface="Times New Roman" pitchFamily="18" charset="0"/>
                <a:cs typeface="Arabic Typesetting" pitchFamily="66" charset="-78"/>
              </a:rPr>
              <a:t>Modify the Table Structure and Format a Table.</a:t>
            </a:r>
          </a:p>
          <a:p>
            <a:pPr algn="l" rtl="0">
              <a:buFont typeface="Wingdings" pitchFamily="2" charset="2"/>
              <a:buChar char="§"/>
            </a:pPr>
            <a:r>
              <a:rPr lang="en-US" kern="1200" dirty="0" smtClean="0">
                <a:latin typeface="Arabic Typesetting" pitchFamily="66" charset="-78"/>
                <a:ea typeface="Times New Roman" pitchFamily="18" charset="0"/>
                <a:cs typeface="Arabic Typesetting" pitchFamily="66" charset="-78"/>
              </a:rPr>
              <a:t>Insert a Table from Word or Excel.</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765175"/>
          </a:xfrm>
        </p:spPr>
        <p:txBody>
          <a:bodyPr/>
          <a:lstStyle/>
          <a:p>
            <a:r>
              <a:rPr lang="en-US" sz="3600" b="1" dirty="0" smtClean="0">
                <a:solidFill>
                  <a:srgbClr val="0070C0"/>
                </a:solidFill>
                <a:latin typeface="Agency FB" pitchFamily="34" charset="0"/>
              </a:rPr>
              <a:t>Run Your PowerPoint Slide Show</a:t>
            </a:r>
            <a:r>
              <a:rPr lang="en-US" dirty="0" smtClean="0"/>
              <a:t/>
            </a:r>
            <a:br>
              <a:rPr lang="en-US" dirty="0" smtClean="0"/>
            </a:br>
            <a:endParaRPr lang="ar-EG" dirty="0"/>
          </a:p>
        </p:txBody>
      </p:sp>
      <p:sp>
        <p:nvSpPr>
          <p:cNvPr id="1026" name="Rectangle 2"/>
          <p:cNvSpPr>
            <a:spLocks noChangeArrowheads="1"/>
          </p:cNvSpPr>
          <p:nvPr/>
        </p:nvSpPr>
        <p:spPr bwMode="auto">
          <a:xfrm>
            <a:off x="1752600" y="1219200"/>
            <a:ext cx="65532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914400" algn="l"/>
              </a:tabLst>
            </a:pPr>
            <a:r>
              <a:rPr kumimoji="0" lang="en-US" sz="32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 After you create your slides, you can run your slide show by doing any one of the following:</a:t>
            </a:r>
            <a:endParaRPr kumimoji="0" lang="en-US" sz="3200" b="0" i="0" u="none" strike="noStrike" cap="none" normalizeH="0" baseline="0" dirty="0" smtClean="0">
              <a:ln>
                <a:noFill/>
              </a:ln>
              <a:solidFill>
                <a:schemeClr val="tx1"/>
              </a:solidFill>
              <a:effectLst/>
              <a:latin typeface="Arabic Typesetting" pitchFamily="66" charset="-78"/>
              <a:cs typeface="Arabic Typesetting" pitchFamily="66" charset="-78"/>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14400" algn="l"/>
              </a:tabLst>
            </a:pPr>
            <a:r>
              <a:rPr kumimoji="0" lang="en-US" sz="32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 Press </a:t>
            </a:r>
            <a:r>
              <a:rPr kumimoji="0" lang="en-US" sz="3200" b="1"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F5</a:t>
            </a:r>
            <a:r>
              <a:rPr kumimoji="0" lang="en-US" sz="32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a:t>
            </a:r>
            <a:endParaRPr kumimoji="0" lang="en-US" sz="3200" b="0" i="0" u="none" strike="noStrike" cap="none" normalizeH="0" baseline="0" dirty="0" smtClean="0">
              <a:ln>
                <a:noFill/>
              </a:ln>
              <a:solidFill>
                <a:schemeClr val="tx1"/>
              </a:solidFill>
              <a:effectLst/>
              <a:latin typeface="Arabic Typesetting" pitchFamily="66" charset="-78"/>
              <a:cs typeface="Arabic Typesetting" pitchFamily="66" charset="-78"/>
            </a:endParaRPr>
          </a:p>
          <a:p>
            <a:pPr marL="803275" lvl="1" indent="-346075" eaLnBrk="0" fontAlgn="base" hangingPunct="0">
              <a:spcBef>
                <a:spcPct val="0"/>
              </a:spcBef>
              <a:spcAft>
                <a:spcPct val="0"/>
              </a:spcAft>
              <a:buFontTx/>
              <a:buAutoNum type="arabicPeriod"/>
              <a:tabLst>
                <a:tab pos="914400" algn="l"/>
              </a:tabLst>
            </a:pPr>
            <a:r>
              <a:rPr kumimoji="0" lang="en-US" sz="32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Choose the </a:t>
            </a:r>
            <a:r>
              <a:rPr kumimoji="0" lang="en-US" sz="3200" b="1"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Slide Show </a:t>
            </a:r>
            <a:r>
              <a:rPr kumimoji="0" lang="en-US" sz="32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tab. Click the </a:t>
            </a:r>
            <a:r>
              <a:rPr kumimoji="0" lang="en-US" sz="3200" b="1"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From   Beginning button</a:t>
            </a:r>
            <a:r>
              <a:rPr kumimoji="0" lang="en-US" sz="32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         </a:t>
            </a:r>
            <a:r>
              <a:rPr lang="en-US" sz="3200" dirty="0" smtClean="0">
                <a:latin typeface="Arabic Typesetting" pitchFamily="66" charset="-78"/>
                <a:ea typeface="Times New Roman" pitchFamily="18" charset="0"/>
                <a:cs typeface="Arabic Typesetting" pitchFamily="66" charset="-78"/>
              </a:rPr>
              <a:t>in the </a:t>
            </a:r>
            <a:r>
              <a:rPr lang="en-US" sz="3200" b="1" dirty="0" smtClean="0">
                <a:latin typeface="Arabic Typesetting" pitchFamily="66" charset="-78"/>
                <a:ea typeface="Times New Roman" pitchFamily="18" charset="0"/>
                <a:cs typeface="Arabic Typesetting" pitchFamily="66" charset="-78"/>
              </a:rPr>
              <a:t>Start Slide Show </a:t>
            </a:r>
            <a:r>
              <a:rPr lang="en-US" sz="3200" dirty="0" smtClean="0">
                <a:latin typeface="Arabic Typesetting" pitchFamily="66" charset="-78"/>
                <a:ea typeface="Times New Roman" pitchFamily="18" charset="0"/>
                <a:cs typeface="Arabic Typesetting" pitchFamily="66" charset="-78"/>
              </a:rPr>
              <a:t>group.</a:t>
            </a:r>
          </a:p>
          <a:p>
            <a:pPr marL="803275" lvl="1" indent="-360363" eaLnBrk="0" fontAlgn="base" hangingPunct="0">
              <a:spcBef>
                <a:spcPct val="0"/>
              </a:spcBef>
              <a:spcAft>
                <a:spcPct val="0"/>
              </a:spcAft>
              <a:buFontTx/>
              <a:buAutoNum type="arabicPeriod"/>
              <a:tabLst>
                <a:tab pos="914400" algn="l"/>
              </a:tabLst>
            </a:pPr>
            <a:r>
              <a:rPr lang="en-US" sz="3200" dirty="0" smtClean="0">
                <a:latin typeface="Arabic Typesetting" pitchFamily="66" charset="-78"/>
                <a:ea typeface="Times New Roman" pitchFamily="18" charset="0"/>
                <a:cs typeface="Arabic Typesetting" pitchFamily="66" charset="-78"/>
              </a:rPr>
              <a:t>Click the </a:t>
            </a:r>
            <a:r>
              <a:rPr lang="en-US" sz="3200" b="1" dirty="0" smtClean="0">
                <a:latin typeface="Arabic Typesetting" pitchFamily="66" charset="-78"/>
                <a:ea typeface="Times New Roman" pitchFamily="18" charset="0"/>
                <a:cs typeface="Arabic Typesetting" pitchFamily="66" charset="-78"/>
              </a:rPr>
              <a:t>Slide Show icon </a:t>
            </a:r>
            <a:r>
              <a:rPr lang="en-US" sz="3200" dirty="0" smtClean="0">
                <a:latin typeface="Arabic Typesetting" pitchFamily="66" charset="-78"/>
                <a:ea typeface="Times New Roman" pitchFamily="18" charset="0"/>
                <a:cs typeface="Arabic Typesetting" pitchFamily="66" charset="-78"/>
              </a:rPr>
              <a:t>in the </a:t>
            </a:r>
            <a:r>
              <a:rPr lang="en-US" sz="3200" b="1" dirty="0" smtClean="0">
                <a:latin typeface="Arabic Typesetting" pitchFamily="66" charset="-78"/>
                <a:ea typeface="Times New Roman" pitchFamily="18" charset="0"/>
                <a:cs typeface="Arabic Typesetting" pitchFamily="66" charset="-78"/>
              </a:rPr>
              <a:t>bottom-right   corner of your screen</a:t>
            </a:r>
            <a:r>
              <a:rPr lang="en-US" sz="3200" dirty="0" smtClean="0">
                <a:latin typeface="Arabic Typesetting" pitchFamily="66" charset="-78"/>
                <a:ea typeface="Times New Roman" pitchFamily="18" charset="0"/>
                <a:cs typeface="Arabic Typesetting" pitchFamily="66" charset="-78"/>
              </a:rPr>
              <a:t>. </a:t>
            </a:r>
          </a:p>
          <a:p>
            <a:pPr lvl="1" eaLnBrk="0" fontAlgn="base" hangingPunct="0">
              <a:spcBef>
                <a:spcPct val="0"/>
              </a:spcBef>
              <a:spcAft>
                <a:spcPct val="0"/>
              </a:spcAft>
              <a:tabLst>
                <a:tab pos="914400" algn="l"/>
              </a:tabLst>
            </a:pPr>
            <a:endParaRPr lang="en-US" sz="3200" dirty="0" smtClean="0">
              <a:latin typeface="Arabic Typesetting" pitchFamily="66" charset="-78"/>
              <a:ea typeface="Times New Roman" pitchFamily="18" charset="0"/>
              <a:cs typeface="Arabic Typesetting" pitchFamily="66" charset="-78"/>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14400" algn="l"/>
              </a:tabLst>
            </a:pPr>
            <a:endParaRPr kumimoji="0" lang="en-US" sz="3200" b="0" i="0" u="none" strike="noStrike" cap="none" normalizeH="0" baseline="0" dirty="0" smtClean="0">
              <a:ln>
                <a:noFill/>
              </a:ln>
              <a:solidFill>
                <a:schemeClr val="tx1"/>
              </a:solidFill>
              <a:effectLst/>
              <a:latin typeface="Arabic Typesetting" pitchFamily="66" charset="-78"/>
              <a:cs typeface="Arabic Typesetting" pitchFamily="66" charset="-78"/>
            </a:endParaRPr>
          </a:p>
        </p:txBody>
      </p:sp>
      <p:pic>
        <p:nvPicPr>
          <p:cNvPr id="7" name="Picture 6" descr="From Beginning Button"/>
          <p:cNvPicPr/>
          <p:nvPr/>
        </p:nvPicPr>
        <p:blipFill>
          <a:blip r:embed="rId2" cstate="print"/>
          <a:srcRect/>
          <a:stretch>
            <a:fillRect/>
          </a:stretch>
        </p:blipFill>
        <p:spPr bwMode="auto">
          <a:xfrm>
            <a:off x="4724400" y="3124200"/>
            <a:ext cx="609600"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p:cNvPicPr>
            <a:picLocks noChangeAspect="1" noChangeArrowheads="1"/>
          </p:cNvPicPr>
          <p:nvPr/>
        </p:nvPicPr>
        <p:blipFill>
          <a:blip r:embed="rId3" cstate="print"/>
          <a:srcRect/>
          <a:stretch>
            <a:fillRect/>
          </a:stretch>
        </p:blipFill>
        <p:spPr bwMode="auto">
          <a:xfrm>
            <a:off x="5181600" y="4724400"/>
            <a:ext cx="1870364" cy="38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457200"/>
          </a:xfrm>
        </p:spPr>
        <p:txBody>
          <a:bodyPr/>
          <a:lstStyle/>
          <a:p>
            <a:r>
              <a:rPr lang="en-US" b="1" dirty="0" smtClean="0"/>
              <a:t> </a:t>
            </a:r>
            <a:r>
              <a:rPr lang="en-US" sz="3600" b="1" dirty="0" smtClean="0">
                <a:solidFill>
                  <a:srgbClr val="0070C0"/>
                </a:solidFill>
                <a:latin typeface="Agency FB" pitchFamily="34" charset="0"/>
              </a:rPr>
              <a:t>Navigating the Slide Show</a:t>
            </a:r>
            <a:r>
              <a:rPr lang="en-US" sz="3600" dirty="0" smtClean="0">
                <a:solidFill>
                  <a:srgbClr val="0070C0"/>
                </a:solidFill>
                <a:latin typeface="Agency FB" pitchFamily="34" charset="0"/>
              </a:rPr>
              <a:t/>
            </a:r>
            <a:br>
              <a:rPr lang="en-US" sz="3600" dirty="0" smtClean="0">
                <a:solidFill>
                  <a:srgbClr val="0070C0"/>
                </a:solidFill>
                <a:latin typeface="Agency FB" pitchFamily="34" charset="0"/>
              </a:rPr>
            </a:br>
            <a:endParaRPr lang="ar-EG" sz="3600" dirty="0">
              <a:solidFill>
                <a:srgbClr val="0070C0"/>
              </a:solidFill>
              <a:latin typeface="Agency FB" pitchFamily="34" charset="0"/>
            </a:endParaRPr>
          </a:p>
        </p:txBody>
      </p:sp>
      <p:graphicFrame>
        <p:nvGraphicFramePr>
          <p:cNvPr id="5" name="Table 4"/>
          <p:cNvGraphicFramePr>
            <a:graphicFrameLocks noGrp="1"/>
          </p:cNvGraphicFramePr>
          <p:nvPr/>
        </p:nvGraphicFramePr>
        <p:xfrm>
          <a:off x="1752600" y="655321"/>
          <a:ext cx="6248400" cy="5394960"/>
        </p:xfrm>
        <a:graphic>
          <a:graphicData uri="http://schemas.openxmlformats.org/drawingml/2006/table">
            <a:tbl>
              <a:tblPr rtl="1" firstRow="1" bandRow="1">
                <a:tableStyleId>{5C22544A-7EE6-4342-B048-85BDC9FD1C3A}</a:tableStyleId>
              </a:tblPr>
              <a:tblGrid>
                <a:gridCol w="3572317"/>
                <a:gridCol w="2676083"/>
              </a:tblGrid>
              <a:tr h="577558">
                <a:tc gridSpan="2">
                  <a:txBody>
                    <a:bodyPr/>
                    <a:lstStyle/>
                    <a:p>
                      <a:pPr algn="ctr" rtl="1"/>
                      <a:r>
                        <a:rPr lang="en-US" sz="3200" b="1" kern="1200" dirty="0" smtClean="0">
                          <a:solidFill>
                            <a:schemeClr val="tx1"/>
                          </a:solidFill>
                          <a:latin typeface="Arabic Typesetting" pitchFamily="66" charset="-78"/>
                          <a:ea typeface="+mn-ea"/>
                          <a:cs typeface="Arabic Typesetting" pitchFamily="66" charset="-78"/>
                        </a:rPr>
                        <a:t>Navigating the Slide Show</a:t>
                      </a:r>
                      <a:endParaRPr lang="ar-EG" sz="3200" dirty="0">
                        <a:solidFill>
                          <a:schemeClr val="tx1"/>
                        </a:solidFill>
                        <a:latin typeface="Arabic Typesetting" pitchFamily="66" charset="-78"/>
                        <a:cs typeface="Arabic Typesetting" pitchFamily="66" charset="-78"/>
                      </a:endParaRPr>
                    </a:p>
                  </a:txBody>
                  <a:tcPr/>
                </a:tc>
                <a:tc hMerge="1">
                  <a:txBody>
                    <a:bodyPr/>
                    <a:lstStyle/>
                    <a:p>
                      <a:pPr rtl="1"/>
                      <a:endParaRPr lang="ar-EG" dirty="0"/>
                    </a:p>
                  </a:txBody>
                  <a:tcPr/>
                </a:tc>
              </a:tr>
              <a:tr h="577558">
                <a:tc>
                  <a:txBody>
                    <a:bodyPr/>
                    <a:lstStyle/>
                    <a:p>
                      <a:pPr algn="ctr" rtl="0"/>
                      <a:r>
                        <a:rPr lang="en-US" sz="3200" b="1" kern="1200" dirty="0" smtClean="0">
                          <a:solidFill>
                            <a:schemeClr val="tx1"/>
                          </a:solidFill>
                          <a:latin typeface="Arabic Typesetting" pitchFamily="66" charset="-78"/>
                          <a:ea typeface="+mn-ea"/>
                          <a:cs typeface="Arabic Typesetting" pitchFamily="66" charset="-78"/>
                        </a:rPr>
                        <a:t>Procedure</a:t>
                      </a:r>
                      <a:endParaRPr lang="ar-EG" sz="3200" b="1" kern="1200" dirty="0" smtClean="0">
                        <a:solidFill>
                          <a:schemeClr val="tx1"/>
                        </a:solidFill>
                        <a:latin typeface="Arabic Typesetting" pitchFamily="66" charset="-78"/>
                        <a:ea typeface="+mn-ea"/>
                        <a:cs typeface="Arabic Typesetting" pitchFamily="66" charset="-78"/>
                      </a:endParaRPr>
                    </a:p>
                  </a:txBody>
                  <a:tcPr/>
                </a:tc>
                <a:tc>
                  <a:txBody>
                    <a:bodyPr/>
                    <a:lstStyle/>
                    <a:p>
                      <a:pPr algn="ctr" rtl="0"/>
                      <a:r>
                        <a:rPr lang="en-US" sz="3200" b="1" kern="1200" dirty="0" smtClean="0">
                          <a:solidFill>
                            <a:schemeClr val="tx1"/>
                          </a:solidFill>
                          <a:latin typeface="Arabic Typesetting" pitchFamily="66" charset="-78"/>
                          <a:ea typeface="+mn-ea"/>
                          <a:cs typeface="Arabic Typesetting" pitchFamily="66" charset="-78"/>
                        </a:rPr>
                        <a:t>Task</a:t>
                      </a:r>
                      <a:endParaRPr lang="ar-EG" sz="3200" b="1" kern="1200" dirty="0" smtClean="0">
                        <a:solidFill>
                          <a:schemeClr val="tx1"/>
                        </a:solidFill>
                        <a:latin typeface="Arabic Typesetting" pitchFamily="66" charset="-78"/>
                        <a:ea typeface="+mn-ea"/>
                        <a:cs typeface="Arabic Typesetting" pitchFamily="66" charset="-78"/>
                      </a:endParaRPr>
                    </a:p>
                  </a:txBody>
                  <a:tcPr/>
                </a:tc>
              </a:tr>
              <a:tr h="121591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u="sng" kern="1200" dirty="0" smtClean="0">
                          <a:solidFill>
                            <a:schemeClr val="dk1"/>
                          </a:solidFill>
                          <a:latin typeface="+mn-lt"/>
                          <a:ea typeface="+mn-ea"/>
                          <a:cs typeface="+mn-cs"/>
                        </a:rPr>
                        <a:t>Do one of the following:</a:t>
                      </a:r>
                      <a:endParaRPr lang="en-US" sz="2800" u="sng" kern="1200" dirty="0" smtClean="0">
                        <a:solidFill>
                          <a:schemeClr val="dk1"/>
                        </a:solidFill>
                        <a:latin typeface="Arabic Typesetting" pitchFamily="66" charset="-78"/>
                        <a:ea typeface="+mn-ea"/>
                        <a:cs typeface="Arabic Typesetting" pitchFamily="66" charset="-78"/>
                      </a:endParaRPr>
                    </a:p>
                    <a:p>
                      <a:pPr algn="l" rtl="0">
                        <a:buFont typeface="Arial" pitchFamily="34" charset="0"/>
                        <a:buChar char="•"/>
                      </a:pPr>
                      <a:r>
                        <a:rPr lang="en-US" sz="2800" kern="1200" dirty="0" smtClean="0">
                          <a:solidFill>
                            <a:schemeClr val="dk1"/>
                          </a:solidFill>
                          <a:latin typeface="Arabic Typesetting" pitchFamily="66" charset="-78"/>
                          <a:ea typeface="+mn-ea"/>
                          <a:cs typeface="Arabic Typesetting" pitchFamily="66" charset="-78"/>
                        </a:rPr>
                        <a:t> Press the Right Arrow key.</a:t>
                      </a:r>
                    </a:p>
                    <a:p>
                      <a:pPr lvl="0" algn="l" rtl="0">
                        <a:buFont typeface="Arial" pitchFamily="34" charset="0"/>
                        <a:buChar char="•"/>
                      </a:pPr>
                      <a:r>
                        <a:rPr lang="en-US" sz="2800" kern="1200" dirty="0" smtClean="0">
                          <a:solidFill>
                            <a:schemeClr val="dk1"/>
                          </a:solidFill>
                          <a:latin typeface="Arabic Typesetting" pitchFamily="66" charset="-78"/>
                          <a:ea typeface="+mn-ea"/>
                          <a:cs typeface="Arabic Typesetting" pitchFamily="66" charset="-78"/>
                        </a:rPr>
                        <a:t>Press the Page Down key.</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solidFill>
                            <a:schemeClr val="dk1"/>
                          </a:solidFill>
                          <a:latin typeface="Arabic Typesetting" pitchFamily="66" charset="-78"/>
                          <a:ea typeface="+mn-ea"/>
                          <a:cs typeface="Arabic Typesetting" pitchFamily="66" charset="-78"/>
                        </a:rPr>
                        <a:t>Press the Enter key.</a:t>
                      </a:r>
                    </a:p>
                  </a:txBody>
                  <a:tcPr/>
                </a:tc>
                <a:tc>
                  <a:txBody>
                    <a:bodyPr/>
                    <a:lstStyle/>
                    <a:p>
                      <a:pPr algn="ctr" rtl="0">
                        <a:lnSpc>
                          <a:spcPct val="115000"/>
                        </a:lnSpc>
                        <a:spcAft>
                          <a:spcPts val="0"/>
                        </a:spcAft>
                      </a:pPr>
                      <a:r>
                        <a:rPr lang="en-US" sz="2800" b="1" dirty="0">
                          <a:latin typeface="Arabic Typesetting" pitchFamily="66" charset="-78"/>
                          <a:ea typeface="Times New Roman"/>
                          <a:cs typeface="Arabic Typesetting" pitchFamily="66" charset="-78"/>
                        </a:rPr>
                        <a:t>Go to the next slide.</a:t>
                      </a:r>
                    </a:p>
                  </a:txBody>
                  <a:tcPr marL="47625" marR="47625" marT="47625" marB="47625" anchor="ctr"/>
                </a:tc>
              </a:tr>
              <a:tr h="1215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kern="1200" dirty="0" smtClean="0">
                          <a:solidFill>
                            <a:schemeClr val="dk1"/>
                          </a:solidFill>
                          <a:latin typeface="+mn-lt"/>
                          <a:ea typeface="+mn-ea"/>
                          <a:cs typeface="+mn-cs"/>
                        </a:rPr>
                        <a:t>Do one of the following:</a:t>
                      </a:r>
                      <a:endParaRPr lang="en-US" sz="2800" u="sng" kern="1200" dirty="0" smtClean="0">
                        <a:solidFill>
                          <a:schemeClr val="dk1"/>
                        </a:solidFill>
                        <a:latin typeface="Arabic Typesetting" pitchFamily="66" charset="-78"/>
                        <a:ea typeface="+mn-ea"/>
                        <a:cs typeface="Arabic Typesetting" pitchFamily="66" charset="-78"/>
                      </a:endParaRPr>
                    </a:p>
                    <a:p>
                      <a:pPr lvl="0" algn="l" rtl="0">
                        <a:buFont typeface="Arial" pitchFamily="34" charset="0"/>
                        <a:buChar char="•"/>
                      </a:pPr>
                      <a:r>
                        <a:rPr lang="en-US" sz="2800" kern="1200" dirty="0" smtClean="0">
                          <a:solidFill>
                            <a:schemeClr val="dk1"/>
                          </a:solidFill>
                          <a:latin typeface="Arabic Typesetting" pitchFamily="66" charset="-78"/>
                          <a:ea typeface="+mn-ea"/>
                          <a:cs typeface="Arabic Typesetting" pitchFamily="66" charset="-78"/>
                        </a:rPr>
                        <a:t>Press the Left Arrow key.</a:t>
                      </a:r>
                    </a:p>
                    <a:p>
                      <a:pPr algn="l" rtl="0">
                        <a:buFont typeface="Arial" pitchFamily="34" charset="0"/>
                        <a:buChar char="•"/>
                      </a:pPr>
                      <a:r>
                        <a:rPr lang="en-US" sz="2800" kern="1200" dirty="0" smtClean="0">
                          <a:solidFill>
                            <a:schemeClr val="dk1"/>
                          </a:solidFill>
                          <a:latin typeface="Arabic Typesetting" pitchFamily="66" charset="-78"/>
                          <a:ea typeface="+mn-ea"/>
                          <a:cs typeface="Arabic Typesetting" pitchFamily="66" charset="-78"/>
                        </a:rPr>
                        <a:t>Press the Page Up key.</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solidFill>
                            <a:schemeClr val="dk1"/>
                          </a:solidFill>
                          <a:latin typeface="Arabic Typesetting" pitchFamily="66" charset="-78"/>
                          <a:ea typeface="+mn-ea"/>
                          <a:cs typeface="Arabic Typesetting" pitchFamily="66" charset="-78"/>
                        </a:rPr>
                        <a:t>Press the Backspace key.</a:t>
                      </a:r>
                    </a:p>
                  </a:txBody>
                  <a:tcPr/>
                </a:tc>
                <a:tc>
                  <a:txBody>
                    <a:bodyPr/>
                    <a:lstStyle/>
                    <a:p>
                      <a:pPr algn="ctr" rtl="0"/>
                      <a:r>
                        <a:rPr lang="en-US" sz="2800" b="1" kern="1200" dirty="0" smtClean="0">
                          <a:solidFill>
                            <a:schemeClr val="dk1"/>
                          </a:solidFill>
                          <a:latin typeface="Arabic Typesetting" pitchFamily="66" charset="-78"/>
                          <a:ea typeface="Times New Roman"/>
                          <a:cs typeface="Arabic Typesetting" pitchFamily="66" charset="-78"/>
                        </a:rPr>
                        <a:t>Go to the previous slide</a:t>
                      </a:r>
                      <a:r>
                        <a:rPr lang="en-US" sz="1800" b="1" kern="1200" dirty="0" smtClean="0">
                          <a:solidFill>
                            <a:schemeClr val="dk1"/>
                          </a:solidFill>
                          <a:latin typeface="+mn-lt"/>
                          <a:ea typeface="+mn-ea"/>
                          <a:cs typeface="+mn-cs"/>
                        </a:rPr>
                        <a:t>.</a:t>
                      </a:r>
                      <a:endParaRPr lang="ar-EG" b="1" dirty="0"/>
                    </a:p>
                  </a:txBody>
                  <a:tcPr anchor="ctr"/>
                </a:tc>
              </a:tr>
              <a:tr h="942332">
                <a:tc>
                  <a:txBody>
                    <a:bodyPr/>
                    <a:lstStyle/>
                    <a:p>
                      <a:pPr algn="l" rtl="0">
                        <a:lnSpc>
                          <a:spcPct val="115000"/>
                        </a:lnSpc>
                        <a:spcAft>
                          <a:spcPts val="0"/>
                        </a:spcAft>
                      </a:pPr>
                      <a:r>
                        <a:rPr lang="en-US" sz="2800" kern="1200" dirty="0" smtClean="0">
                          <a:solidFill>
                            <a:schemeClr val="dk1"/>
                          </a:solidFill>
                          <a:latin typeface="Arabic Typesetting" pitchFamily="66" charset="-78"/>
                          <a:ea typeface="+mn-ea"/>
                          <a:cs typeface="Arabic Typesetting" pitchFamily="66" charset="-78"/>
                        </a:rPr>
                        <a:t>Press the </a:t>
                      </a:r>
                      <a:r>
                        <a:rPr lang="en-US" sz="2800" b="1" kern="1200" dirty="0" smtClean="0">
                          <a:solidFill>
                            <a:schemeClr val="dk1"/>
                          </a:solidFill>
                          <a:latin typeface="Arabic Typesetting" pitchFamily="66" charset="-78"/>
                          <a:ea typeface="+mn-ea"/>
                          <a:cs typeface="Arabic Typesetting" pitchFamily="66" charset="-78"/>
                        </a:rPr>
                        <a:t>Esc</a:t>
                      </a:r>
                      <a:r>
                        <a:rPr lang="en-US" sz="2800" kern="1200" dirty="0" smtClean="0">
                          <a:solidFill>
                            <a:schemeClr val="dk1"/>
                          </a:solidFill>
                          <a:latin typeface="Arabic Typesetting" pitchFamily="66" charset="-78"/>
                          <a:ea typeface="+mn-ea"/>
                          <a:cs typeface="Arabic Typesetting" pitchFamily="66" charset="-78"/>
                        </a:rPr>
                        <a:t> key.</a:t>
                      </a:r>
                    </a:p>
                  </a:txBody>
                  <a:tcPr marL="47625" marR="47625" marT="47625" marB="47625"/>
                </a:tc>
                <a:tc>
                  <a:txBody>
                    <a:bodyPr/>
                    <a:lstStyle/>
                    <a:p>
                      <a:pPr algn="ctr" rtl="0"/>
                      <a:r>
                        <a:rPr lang="en-US" sz="2800" b="1" kern="1200" dirty="0" smtClean="0">
                          <a:solidFill>
                            <a:schemeClr val="dk1"/>
                          </a:solidFill>
                          <a:latin typeface="Arabic Typesetting" pitchFamily="66" charset="-78"/>
                          <a:ea typeface="+mn-ea"/>
                          <a:cs typeface="Arabic Typesetting" pitchFamily="66" charset="-78"/>
                        </a:rPr>
                        <a:t>End the slide show and </a:t>
                      </a:r>
                      <a:r>
                        <a:rPr lang="en-US" sz="2800" b="1" kern="1200" dirty="0" smtClean="0">
                          <a:solidFill>
                            <a:schemeClr val="dk1"/>
                          </a:solidFill>
                          <a:latin typeface="Arabic Typesetting" pitchFamily="66" charset="-78"/>
                          <a:ea typeface="Times New Roman"/>
                          <a:cs typeface="Arabic Typesetting" pitchFamily="66" charset="-78"/>
                        </a:rPr>
                        <a:t>return to PowerPoint</a:t>
                      </a:r>
                      <a:r>
                        <a:rPr lang="en-US" sz="1800" b="1" kern="1200" dirty="0" smtClean="0">
                          <a:solidFill>
                            <a:schemeClr val="dk1"/>
                          </a:solidFill>
                          <a:latin typeface="+mn-lt"/>
                          <a:ea typeface="+mn-ea"/>
                          <a:cs typeface="+mn-cs"/>
                        </a:rPr>
                        <a:t>.</a:t>
                      </a:r>
                      <a:endParaRPr lang="ar-EG" b="1" dirty="0"/>
                    </a:p>
                  </a:txBody>
                  <a:tcPr anchor="ct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133600"/>
            <a:ext cx="5943600" cy="1143000"/>
          </a:xfrm>
        </p:spPr>
        <p:txBody>
          <a:bodyPr/>
          <a:lstStyle/>
          <a:p>
            <a:r>
              <a:rPr lang="en-US" b="1" dirty="0" smtClean="0">
                <a:solidFill>
                  <a:srgbClr val="0070C0"/>
                </a:solidFill>
                <a:latin typeface="Agency FB" pitchFamily="34" charset="0"/>
              </a:rPr>
              <a:t>Charts</a:t>
            </a:r>
            <a:endParaRPr lang="ar-EG" dirty="0">
              <a:solidFill>
                <a:srgbClr val="0070C0"/>
              </a:solidFill>
              <a:latin typeface="Agency FB"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Agency FB" pitchFamily="34" charset="0"/>
              </a:rPr>
              <a:t>Charts</a:t>
            </a:r>
            <a:endParaRPr lang="ar-EG" dirty="0"/>
          </a:p>
        </p:txBody>
      </p:sp>
      <p:sp>
        <p:nvSpPr>
          <p:cNvPr id="4" name="Rectangle 3"/>
          <p:cNvSpPr/>
          <p:nvPr/>
        </p:nvSpPr>
        <p:spPr>
          <a:xfrm>
            <a:off x="1752600" y="1676400"/>
            <a:ext cx="6324600" cy="2554545"/>
          </a:xfrm>
          <a:prstGeom prst="rect">
            <a:avLst/>
          </a:prstGeom>
        </p:spPr>
        <p:txBody>
          <a:bodyPr wrap="square">
            <a:spAutoFit/>
          </a:bodyPr>
          <a:lstStyle/>
          <a:p>
            <a:r>
              <a:rPr lang="en-US" sz="3200" dirty="0" smtClean="0">
                <a:latin typeface="Arabic Typesetting" pitchFamily="66" charset="-78"/>
                <a:cs typeface="Arabic Typesetting" pitchFamily="66" charset="-78"/>
              </a:rPr>
              <a:t>Charts allow you to present information contained in the worksheet in a graphic format. PowerPoint offers many types of charts including: </a:t>
            </a:r>
            <a:r>
              <a:rPr lang="en-US" sz="3200" b="1" dirty="0" smtClean="0">
                <a:latin typeface="Arabic Typesetting" pitchFamily="66" charset="-78"/>
                <a:cs typeface="Arabic Typesetting" pitchFamily="66" charset="-78"/>
              </a:rPr>
              <a:t>Column, Line, Pie, Bar, Area, Scatter </a:t>
            </a:r>
            <a:r>
              <a:rPr lang="en-US" sz="3200" dirty="0" smtClean="0">
                <a:latin typeface="Arabic Typesetting" pitchFamily="66" charset="-78"/>
                <a:cs typeface="Arabic Typesetting" pitchFamily="66" charset="-78"/>
              </a:rPr>
              <a:t>and more.  To view the charts available click the </a:t>
            </a:r>
            <a:r>
              <a:rPr lang="en-US" sz="3200" b="1" dirty="0" smtClean="0">
                <a:latin typeface="Arabic Typesetting" pitchFamily="66" charset="-78"/>
                <a:cs typeface="Arabic Typesetting" pitchFamily="66" charset="-78"/>
              </a:rPr>
              <a:t>Insert Tab </a:t>
            </a:r>
            <a:r>
              <a:rPr lang="en-US" sz="3200" dirty="0" smtClean="0">
                <a:latin typeface="Arabic Typesetting" pitchFamily="66" charset="-78"/>
                <a:cs typeface="Arabic Typesetting" pitchFamily="66" charset="-78"/>
              </a:rPr>
              <a:t>on the </a:t>
            </a:r>
            <a:r>
              <a:rPr lang="en-US" sz="3200" b="1" dirty="0" smtClean="0">
                <a:latin typeface="Arabic Typesetting" pitchFamily="66" charset="-78"/>
                <a:cs typeface="Arabic Typesetting" pitchFamily="66" charset="-78"/>
              </a:rPr>
              <a:t>Ribbon</a:t>
            </a:r>
            <a:r>
              <a:rPr lang="en-US" sz="3200" dirty="0" smtClean="0">
                <a:latin typeface="Arabic Typesetting" pitchFamily="66" charset="-78"/>
                <a:cs typeface="Arabic Typesetting" pitchFamily="66" charset="-78"/>
              </a:rPr>
              <a:t>.</a:t>
            </a:r>
            <a:endParaRPr lang="en-US" sz="3200" dirty="0">
              <a:latin typeface="Arabic Typesetting" pitchFamily="66" charset="-78"/>
              <a:cs typeface="Arabic Typesetting" pitchFamily="66" charset="-78"/>
            </a:endParaRPr>
          </a:p>
        </p:txBody>
      </p:sp>
      <p:pic>
        <p:nvPicPr>
          <p:cNvPr id="1026" name="Picture 2"/>
          <p:cNvPicPr>
            <a:picLocks noChangeAspect="1" noChangeArrowheads="1"/>
          </p:cNvPicPr>
          <p:nvPr/>
        </p:nvPicPr>
        <p:blipFill>
          <a:blip r:embed="rId2" cstate="print"/>
          <a:srcRect/>
          <a:stretch>
            <a:fillRect/>
          </a:stretch>
        </p:blipFill>
        <p:spPr bwMode="auto">
          <a:xfrm>
            <a:off x="2876550" y="4191000"/>
            <a:ext cx="4591050" cy="1590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600" b="1" dirty="0" smtClean="0">
                <a:solidFill>
                  <a:srgbClr val="0070C0"/>
                </a:solidFill>
                <a:latin typeface="Agency FB" pitchFamily="34" charset="0"/>
              </a:rPr>
              <a:t>Create a Chart</a:t>
            </a:r>
            <a:r>
              <a:rPr lang="en-US" sz="3600" dirty="0" smtClean="0">
                <a:solidFill>
                  <a:srgbClr val="0070C0"/>
                </a:solidFill>
                <a:latin typeface="Agency FB" pitchFamily="34" charset="0"/>
              </a:rPr>
              <a:t/>
            </a:r>
            <a:br>
              <a:rPr lang="en-US" sz="3600" dirty="0" smtClean="0">
                <a:solidFill>
                  <a:srgbClr val="0070C0"/>
                </a:solidFill>
                <a:latin typeface="Agency FB" pitchFamily="34" charset="0"/>
              </a:rPr>
            </a:br>
            <a:endParaRPr lang="ar-EG" sz="3600" dirty="0">
              <a:solidFill>
                <a:srgbClr val="0070C0"/>
              </a:solidFill>
              <a:latin typeface="Agency FB"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143125" y="685801"/>
            <a:ext cx="5400675"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2209800" y="4191000"/>
            <a:ext cx="5638800" cy="1569660"/>
          </a:xfrm>
          <a:prstGeom prst="rect">
            <a:avLst/>
          </a:prstGeom>
        </p:spPr>
        <p:txBody>
          <a:bodyPr wrap="square">
            <a:spAutoFit/>
          </a:bodyPr>
          <a:lstStyle/>
          <a:p>
            <a:pPr marL="342900" indent="-342900">
              <a:buFont typeface="+mj-lt"/>
              <a:buAutoNum type="arabicPeriod"/>
            </a:pPr>
            <a:r>
              <a:rPr lang="en-US" sz="3200" dirty="0" smtClean="0">
                <a:latin typeface="Arabic Typesetting" pitchFamily="66" charset="-78"/>
                <a:cs typeface="Arabic Typesetting" pitchFamily="66" charset="-78"/>
              </a:rPr>
              <a:t>Click the </a:t>
            </a:r>
            <a:r>
              <a:rPr lang="en-US" sz="3200" b="1" dirty="0" smtClean="0">
                <a:latin typeface="Arabic Typesetting" pitchFamily="66" charset="-78"/>
                <a:cs typeface="Arabic Typesetting" pitchFamily="66" charset="-78"/>
              </a:rPr>
              <a:t>Insert</a:t>
            </a:r>
            <a:r>
              <a:rPr lang="en-US" sz="3200" dirty="0" smtClean="0">
                <a:latin typeface="Arabic Typesetting" pitchFamily="66" charset="-78"/>
                <a:cs typeface="Arabic Typesetting" pitchFamily="66" charset="-78"/>
              </a:rPr>
              <a:t> tab on the ribbon.</a:t>
            </a:r>
          </a:p>
          <a:p>
            <a:pPr marL="342900" indent="-342900">
              <a:buFont typeface="+mj-lt"/>
              <a:buAutoNum type="arabicPeriod"/>
            </a:pPr>
            <a:r>
              <a:rPr lang="en-US" sz="3200" dirty="0" smtClean="0">
                <a:latin typeface="Arabic Typesetting" pitchFamily="66" charset="-78"/>
                <a:cs typeface="Arabic Typesetting" pitchFamily="66" charset="-78"/>
              </a:rPr>
              <a:t>Click the type of </a:t>
            </a:r>
            <a:r>
              <a:rPr lang="en-US" sz="3200" b="1" dirty="0" smtClean="0">
                <a:latin typeface="Arabic Typesetting" pitchFamily="66" charset="-78"/>
                <a:cs typeface="Arabic Typesetting" pitchFamily="66" charset="-78"/>
              </a:rPr>
              <a:t>Chart</a:t>
            </a:r>
            <a:r>
              <a:rPr lang="en-US" sz="3200" dirty="0" smtClean="0">
                <a:latin typeface="Arabic Typesetting" pitchFamily="66" charset="-78"/>
                <a:cs typeface="Arabic Typesetting" pitchFamily="66" charset="-78"/>
              </a:rPr>
              <a:t> you want to create.</a:t>
            </a:r>
          </a:p>
          <a:p>
            <a:pPr marL="342900" indent="-342900">
              <a:buFont typeface="+mj-lt"/>
              <a:buAutoNum type="arabicPeriod"/>
            </a:pPr>
            <a:r>
              <a:rPr lang="en-US" sz="3200" dirty="0" smtClean="0">
                <a:latin typeface="Arabic Typesetting" pitchFamily="66" charset="-78"/>
                <a:cs typeface="Arabic Typesetting" pitchFamily="66" charset="-78"/>
              </a:rPr>
              <a:t>Insert the </a:t>
            </a:r>
            <a:r>
              <a:rPr lang="en-US" sz="3200" b="1" dirty="0" smtClean="0">
                <a:latin typeface="Arabic Typesetting" pitchFamily="66" charset="-78"/>
                <a:cs typeface="Arabic Typesetting" pitchFamily="66" charset="-78"/>
              </a:rPr>
              <a:t>Data</a:t>
            </a:r>
            <a:r>
              <a:rPr lang="en-US" sz="3200" dirty="0" smtClean="0">
                <a:latin typeface="Arabic Typesetting" pitchFamily="66" charset="-78"/>
                <a:cs typeface="Arabic Typesetting" pitchFamily="66" charset="-78"/>
              </a:rPr>
              <a:t> and </a:t>
            </a:r>
            <a:r>
              <a:rPr lang="en-US" sz="3200" b="1" dirty="0" smtClean="0">
                <a:latin typeface="Arabic Typesetting" pitchFamily="66" charset="-78"/>
                <a:cs typeface="Arabic Typesetting" pitchFamily="66" charset="-78"/>
              </a:rPr>
              <a:t>Labels.</a:t>
            </a:r>
            <a:endParaRPr lang="en-US" sz="3200" dirty="0">
              <a:latin typeface="Arabic Typesetting" pitchFamily="66" charset="-78"/>
              <a:cs typeface="Arabic Typesetting" pitchFamily="66"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600" b="1" dirty="0" smtClean="0">
                <a:solidFill>
                  <a:srgbClr val="0070C0"/>
                </a:solidFill>
                <a:latin typeface="Agency FB" pitchFamily="34" charset="0"/>
              </a:rPr>
              <a:t>Edit Chart Data</a:t>
            </a:r>
            <a:r>
              <a:rPr lang="en-US" sz="3600" dirty="0" smtClean="0">
                <a:solidFill>
                  <a:srgbClr val="0070C0"/>
                </a:solidFill>
                <a:latin typeface="Agency FB" pitchFamily="34" charset="0"/>
              </a:rPr>
              <a:t/>
            </a:r>
            <a:br>
              <a:rPr lang="en-US" sz="3600" dirty="0" smtClean="0">
                <a:solidFill>
                  <a:srgbClr val="0070C0"/>
                </a:solidFill>
                <a:latin typeface="Agency FB" pitchFamily="34" charset="0"/>
              </a:rPr>
            </a:br>
            <a:endParaRPr lang="ar-EG" sz="3600" dirty="0">
              <a:solidFill>
                <a:srgbClr val="0070C0"/>
              </a:solidFill>
              <a:latin typeface="Agency FB"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2219325" y="609600"/>
            <a:ext cx="5172075"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2438400" y="4343400"/>
            <a:ext cx="5486400" cy="1569660"/>
          </a:xfrm>
          <a:prstGeom prst="rect">
            <a:avLst/>
          </a:prstGeom>
        </p:spPr>
        <p:txBody>
          <a:bodyPr wrap="square">
            <a:spAutoFit/>
          </a:bodyPr>
          <a:lstStyle/>
          <a:p>
            <a:pPr marL="514350" indent="-514350">
              <a:buFont typeface="+mj-lt"/>
              <a:buAutoNum type="arabicPeriod"/>
            </a:pPr>
            <a:r>
              <a:rPr lang="en-US" sz="3200" dirty="0" smtClean="0">
                <a:latin typeface="Arabic Typesetting" pitchFamily="66" charset="-78"/>
                <a:cs typeface="Arabic Typesetting" pitchFamily="66" charset="-78"/>
              </a:rPr>
              <a:t>Click on the chart.</a:t>
            </a:r>
          </a:p>
          <a:p>
            <a:pPr marL="514350" indent="-514350">
              <a:buFont typeface="+mj-lt"/>
              <a:buAutoNum type="arabicPeriod"/>
            </a:pPr>
            <a:r>
              <a:rPr lang="en-US" sz="3200" dirty="0" smtClean="0">
                <a:latin typeface="Arabic Typesetting" pitchFamily="66" charset="-78"/>
                <a:cs typeface="Arabic Typesetting" pitchFamily="66" charset="-78"/>
              </a:rPr>
              <a:t>Click </a:t>
            </a:r>
            <a:r>
              <a:rPr lang="en-US" sz="3200" b="1" dirty="0" smtClean="0">
                <a:latin typeface="Arabic Typesetting" pitchFamily="66" charset="-78"/>
                <a:cs typeface="Arabic Typesetting" pitchFamily="66" charset="-78"/>
              </a:rPr>
              <a:t>Edit Data</a:t>
            </a:r>
            <a:r>
              <a:rPr lang="en-US" sz="3200" dirty="0" smtClean="0">
                <a:latin typeface="Arabic Typesetting" pitchFamily="66" charset="-78"/>
                <a:cs typeface="Arabic Typesetting" pitchFamily="66" charset="-78"/>
              </a:rPr>
              <a:t> on the Design tab.</a:t>
            </a:r>
          </a:p>
          <a:p>
            <a:pPr marL="514350" indent="-514350">
              <a:buFont typeface="+mj-lt"/>
              <a:buAutoNum type="arabicPeriod"/>
            </a:pPr>
            <a:r>
              <a:rPr lang="en-US" sz="3200" dirty="0" smtClean="0">
                <a:latin typeface="Arabic Typesetting" pitchFamily="66" charset="-78"/>
                <a:cs typeface="Arabic Typesetting" pitchFamily="66" charset="-78"/>
              </a:rPr>
              <a:t>Edit data in the spreadsheet.</a:t>
            </a:r>
            <a:endParaRPr lang="en-US" sz="3200" dirty="0">
              <a:latin typeface="Arabic Typesetting" pitchFamily="66" charset="-78"/>
              <a:cs typeface="Arabic Typesetting" pitchFamily="66"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600" b="1" dirty="0" smtClean="0">
                <a:solidFill>
                  <a:srgbClr val="0070C0"/>
                </a:solidFill>
                <a:latin typeface="Agency FB" pitchFamily="34" charset="0"/>
              </a:rPr>
              <a:t>Modify the labels and titles</a:t>
            </a:r>
            <a:br>
              <a:rPr lang="en-US" sz="3600" b="1" dirty="0" smtClean="0">
                <a:solidFill>
                  <a:srgbClr val="0070C0"/>
                </a:solidFill>
                <a:latin typeface="Agency FB" pitchFamily="34" charset="0"/>
              </a:rPr>
            </a:br>
            <a:endParaRPr lang="ar-EG" sz="3600" b="1" dirty="0">
              <a:solidFill>
                <a:srgbClr val="0070C0"/>
              </a:solidFill>
              <a:latin typeface="Agency FB"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2057400" y="914400"/>
            <a:ext cx="3657600" cy="3047999"/>
          </a:xfrm>
          <a:prstGeom prst="rect">
            <a:avLst/>
          </a:prstGeom>
          <a:noFill/>
          <a:ln w="9525">
            <a:noFill/>
            <a:miter lim="800000"/>
            <a:headEnd/>
            <a:tailEnd/>
          </a:ln>
          <a:effectLst/>
        </p:spPr>
      </p:pic>
      <p:sp>
        <p:nvSpPr>
          <p:cNvPr id="6" name="Rectangle 5"/>
          <p:cNvSpPr/>
          <p:nvPr/>
        </p:nvSpPr>
        <p:spPr>
          <a:xfrm>
            <a:off x="2514600" y="4343400"/>
            <a:ext cx="5562600" cy="1569660"/>
          </a:xfrm>
          <a:prstGeom prst="rect">
            <a:avLst/>
          </a:prstGeom>
        </p:spPr>
        <p:txBody>
          <a:bodyPr wrap="square">
            <a:spAutoFit/>
          </a:bodyPr>
          <a:lstStyle/>
          <a:p>
            <a:pPr marL="342900" indent="-342900">
              <a:buFont typeface="+mj-lt"/>
              <a:buAutoNum type="arabicPeriod"/>
            </a:pPr>
            <a:r>
              <a:rPr lang="en-US" sz="3200" dirty="0" smtClean="0">
                <a:latin typeface="Arabic Typesetting" pitchFamily="66" charset="-78"/>
                <a:cs typeface="Arabic Typesetting" pitchFamily="66" charset="-78"/>
              </a:rPr>
              <a:t>Click the </a:t>
            </a:r>
            <a:r>
              <a:rPr lang="en-US" sz="3200" b="1" dirty="0" smtClean="0">
                <a:latin typeface="Arabic Typesetting" pitchFamily="66" charset="-78"/>
                <a:cs typeface="Arabic Typesetting" pitchFamily="66" charset="-78"/>
              </a:rPr>
              <a:t>chart</a:t>
            </a:r>
            <a:endParaRPr lang="en-US" sz="3200" dirty="0" smtClean="0">
              <a:latin typeface="Arabic Typesetting" pitchFamily="66" charset="-78"/>
              <a:cs typeface="Arabic Typesetting" pitchFamily="66" charset="-78"/>
            </a:endParaRPr>
          </a:p>
          <a:p>
            <a:pPr marL="342900" indent="-342900">
              <a:buFont typeface="+mj-lt"/>
              <a:buAutoNum type="arabicPeriod"/>
            </a:pPr>
            <a:r>
              <a:rPr lang="en-US" sz="3200" dirty="0" smtClean="0">
                <a:latin typeface="Arabic Typesetting" pitchFamily="66" charset="-78"/>
                <a:cs typeface="Arabic Typesetting" pitchFamily="66" charset="-78"/>
              </a:rPr>
              <a:t>Click the </a:t>
            </a:r>
            <a:r>
              <a:rPr lang="en-US" sz="3200" b="1" dirty="0" smtClean="0">
                <a:latin typeface="Arabic Typesetting" pitchFamily="66" charset="-78"/>
                <a:cs typeface="Arabic Typesetting" pitchFamily="66" charset="-78"/>
              </a:rPr>
              <a:t>Layout</a:t>
            </a:r>
            <a:r>
              <a:rPr lang="en-US" sz="3200" dirty="0" smtClean="0">
                <a:latin typeface="Arabic Typesetting" pitchFamily="66" charset="-78"/>
                <a:cs typeface="Arabic Typesetting" pitchFamily="66" charset="-78"/>
              </a:rPr>
              <a:t> tab</a:t>
            </a:r>
          </a:p>
          <a:p>
            <a:pPr marL="342900" indent="-342900">
              <a:buFont typeface="+mj-lt"/>
              <a:buAutoNum type="arabicPeriod"/>
            </a:pPr>
            <a:r>
              <a:rPr lang="en-US" sz="3200" dirty="0" smtClean="0">
                <a:latin typeface="Arabic Typesetting" pitchFamily="66" charset="-78"/>
                <a:cs typeface="Arabic Typesetting" pitchFamily="66" charset="-78"/>
              </a:rPr>
              <a:t>Choose the appropriate label to change</a:t>
            </a:r>
            <a:endParaRPr lang="en-US" sz="3200" dirty="0">
              <a:latin typeface="Arabic Typesetting" pitchFamily="66" charset="-78"/>
              <a:cs typeface="Arabic Typesetting" pitchFamily="66"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5175"/>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Getting Started</a:t>
            </a:r>
            <a:br>
              <a:rPr lang="en-US" sz="3600" b="1" dirty="0" smtClean="0">
                <a:solidFill>
                  <a:srgbClr val="0070C0"/>
                </a:solidFill>
                <a:latin typeface="Agency FB" pitchFamily="34" charset="0"/>
              </a:rPr>
            </a:br>
            <a:endParaRPr lang="ar-EG" sz="3600" b="1" dirty="0">
              <a:solidFill>
                <a:srgbClr val="0070C0"/>
              </a:solidFill>
              <a:latin typeface="Agency FB" pitchFamily="34" charset="0"/>
            </a:endParaRPr>
          </a:p>
        </p:txBody>
      </p:sp>
      <p:sp>
        <p:nvSpPr>
          <p:cNvPr id="1026" name="Rectangle 2"/>
          <p:cNvSpPr>
            <a:spLocks noChangeArrowheads="1"/>
          </p:cNvSpPr>
          <p:nvPr/>
        </p:nvSpPr>
        <p:spPr bwMode="auto">
          <a:xfrm>
            <a:off x="1600200" y="762000"/>
            <a:ext cx="6858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itchFamily="2" charset="2"/>
              <a:buChar char="§"/>
              <a:tabLst>
                <a:tab pos="914400" algn="l"/>
              </a:tabLst>
            </a:pPr>
            <a:r>
              <a:rPr lang="en-US" sz="3200" dirty="0" smtClean="0">
                <a:latin typeface="Arabic Typesetting" pitchFamily="66" charset="-78"/>
                <a:ea typeface="Times New Roman" pitchFamily="18" charset="0"/>
                <a:cs typeface="Arabic Typesetting" pitchFamily="66" charset="-78"/>
              </a:rPr>
              <a:t> A </a:t>
            </a:r>
            <a:r>
              <a:rPr lang="en-US" sz="3200" b="1" u="sng" dirty="0" smtClean="0">
                <a:latin typeface="Arabic Typesetting" pitchFamily="66" charset="-78"/>
                <a:ea typeface="Times New Roman" pitchFamily="18" charset="0"/>
                <a:cs typeface="Arabic Typesetting" pitchFamily="66" charset="-78"/>
              </a:rPr>
              <a:t>Presentations</a:t>
            </a:r>
            <a:r>
              <a:rPr lang="en-US" sz="3200" b="1" dirty="0" smtClean="0">
                <a:latin typeface="Arabic Typesetting" pitchFamily="66" charset="-78"/>
                <a:ea typeface="Times New Roman" pitchFamily="18" charset="0"/>
                <a:cs typeface="Arabic Typesetting" pitchFamily="66" charset="-78"/>
              </a:rPr>
              <a:t> :</a:t>
            </a:r>
            <a:r>
              <a:rPr lang="en-US" sz="3200" dirty="0" smtClean="0">
                <a:latin typeface="Arabic Typesetting" pitchFamily="66" charset="-78"/>
                <a:ea typeface="Times New Roman" pitchFamily="18" charset="0"/>
                <a:cs typeface="Arabic Typesetting" pitchFamily="66" charset="-78"/>
              </a:rPr>
              <a:t> is a collection of data and information that is to be delivered to a specific audience . PowerPoint presentation is a </a:t>
            </a:r>
            <a:r>
              <a:rPr lang="en-US" sz="3200" b="1" dirty="0" smtClean="0">
                <a:latin typeface="Arabic Typesetting" pitchFamily="66" charset="-78"/>
                <a:ea typeface="Times New Roman" pitchFamily="18" charset="0"/>
                <a:cs typeface="Arabic Typesetting" pitchFamily="66" charset="-78"/>
              </a:rPr>
              <a:t>collection of electronic slides </a:t>
            </a:r>
            <a:r>
              <a:rPr lang="en-US" sz="3200" dirty="0" smtClean="0">
                <a:latin typeface="Arabic Typesetting" pitchFamily="66" charset="-78"/>
                <a:ea typeface="Times New Roman" pitchFamily="18" charset="0"/>
                <a:cs typeface="Arabic Typesetting" pitchFamily="66" charset="-78"/>
              </a:rPr>
              <a:t>that can have </a:t>
            </a:r>
            <a:r>
              <a:rPr lang="en-US" sz="3200" b="1" dirty="0" smtClean="0">
                <a:latin typeface="Arabic Typesetting" pitchFamily="66" charset="-78"/>
                <a:ea typeface="Times New Roman" pitchFamily="18" charset="0"/>
                <a:cs typeface="Arabic Typesetting" pitchFamily="66" charset="-78"/>
              </a:rPr>
              <a:t>text, pictures, graphics, tables, sound </a:t>
            </a:r>
            <a:r>
              <a:rPr lang="en-US" sz="3200" dirty="0" smtClean="0">
                <a:latin typeface="Arabic Typesetting" pitchFamily="66" charset="-78"/>
                <a:ea typeface="Times New Roman" pitchFamily="18" charset="0"/>
                <a:cs typeface="Arabic Typesetting" pitchFamily="66" charset="-78"/>
              </a:rPr>
              <a:t>and </a:t>
            </a:r>
            <a:r>
              <a:rPr lang="en-US" sz="3200" b="1" dirty="0" smtClean="0">
                <a:latin typeface="Arabic Typesetting" pitchFamily="66" charset="-78"/>
                <a:ea typeface="Times New Roman" pitchFamily="18" charset="0"/>
                <a:cs typeface="Arabic Typesetting" pitchFamily="66" charset="-78"/>
              </a:rPr>
              <a:t>video</a:t>
            </a:r>
            <a:r>
              <a:rPr lang="en-US" sz="3200" dirty="0" smtClean="0">
                <a:latin typeface="Arabic Typesetting" pitchFamily="66" charset="-78"/>
                <a:ea typeface="Times New Roman" pitchFamily="18" charset="0"/>
                <a:cs typeface="Arabic Typesetting" pitchFamily="66" charset="-78"/>
              </a:rPr>
              <a:t> . This collection can run automatically or can be controlled by a presenter.</a:t>
            </a:r>
          </a:p>
          <a:p>
            <a:pPr eaLnBrk="0" fontAlgn="base" hangingPunct="0">
              <a:spcBef>
                <a:spcPct val="0"/>
              </a:spcBef>
              <a:spcAft>
                <a:spcPct val="0"/>
              </a:spcAft>
              <a:tabLst>
                <a:tab pos="914400" algn="l"/>
              </a:tabLst>
            </a:pPr>
            <a:endParaRPr lang="en-US" sz="3200" dirty="0" smtClean="0">
              <a:latin typeface="Arabic Typesetting" pitchFamily="66" charset="-78"/>
              <a:ea typeface="Times New Roman" pitchFamily="18" charset="0"/>
              <a:cs typeface="Arabic Typesetting" pitchFamily="66" charset="-78"/>
            </a:endParaRPr>
          </a:p>
          <a:p>
            <a:pPr eaLnBrk="0" fontAlgn="base" hangingPunct="0">
              <a:spcBef>
                <a:spcPct val="0"/>
              </a:spcBef>
              <a:spcAft>
                <a:spcPct val="0"/>
              </a:spcAft>
              <a:buFont typeface="Arial" pitchFamily="34" charset="0"/>
              <a:buChar char="•"/>
              <a:tabLst>
                <a:tab pos="914400" algn="l"/>
              </a:tabLst>
            </a:pPr>
            <a:endParaRPr lang="en-US" sz="3200" dirty="0" smtClean="0">
              <a:latin typeface="Arabic Typesetting" pitchFamily="66" charset="-78"/>
              <a:ea typeface="Times New Roman" pitchFamily="18" charset="0"/>
              <a:cs typeface="Arabic Typesetting" pitchFamily="66" charset="-78"/>
            </a:endParaRPr>
          </a:p>
          <a:p>
            <a:pPr eaLnBrk="0" fontAlgn="base" hangingPunct="0">
              <a:spcBef>
                <a:spcPct val="0"/>
              </a:spcBef>
              <a:spcAft>
                <a:spcPct val="0"/>
              </a:spcAft>
              <a:buFont typeface="Arial" pitchFamily="34" charset="0"/>
              <a:buChar char="•"/>
              <a:tabLst>
                <a:tab pos="914400" algn="l"/>
              </a:tabLst>
            </a:pPr>
            <a:endParaRPr lang="en-US" sz="3200" dirty="0" smtClean="0">
              <a:latin typeface="Arabic Typesetting" pitchFamily="66" charset="-78"/>
              <a:ea typeface="Times New Roman" pitchFamily="18" charset="0"/>
              <a:cs typeface="Arabic Typesetting" pitchFamily="66" charset="-78"/>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14400" algn="l"/>
              </a:tabLst>
            </a:pPr>
            <a:endParaRPr lang="en-US" sz="3200" dirty="0" smtClean="0">
              <a:latin typeface="Arabic Typesetting" pitchFamily="66" charset="-78"/>
              <a:ea typeface="Times New Roman" pitchFamily="18" charset="0"/>
              <a:cs typeface="Arabic Typesetting" pitchFamily="66" charset="-78"/>
            </a:endParaRPr>
          </a:p>
        </p:txBody>
      </p:sp>
      <p:pic>
        <p:nvPicPr>
          <p:cNvPr id="9" name="Picture 8"/>
          <p:cNvPicPr>
            <a:picLocks noChangeAspect="1" noChangeArrowheads="1"/>
          </p:cNvPicPr>
          <p:nvPr/>
        </p:nvPicPr>
        <p:blipFill>
          <a:blip r:embed="rId2" cstate="print"/>
          <a:srcRect/>
          <a:stretch>
            <a:fillRect/>
          </a:stretch>
        </p:blipFill>
        <p:spPr bwMode="auto">
          <a:xfrm>
            <a:off x="2667000" y="3657600"/>
            <a:ext cx="55245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b="1" dirty="0" smtClean="0">
                <a:solidFill>
                  <a:srgbClr val="0070C0"/>
                </a:solidFill>
                <a:latin typeface="Agency FB" pitchFamily="34" charset="0"/>
              </a:rPr>
              <a:t>Slide Effects </a:t>
            </a:r>
            <a:endParaRPr lang="ar-EG" dirty="0">
              <a:solidFill>
                <a:srgbClr val="0070C0"/>
              </a:solidFill>
              <a:latin typeface="Agency FB"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2"/>
          </a:xfrm>
        </p:spPr>
        <p:txBody>
          <a:bodyPr/>
          <a:lstStyle/>
          <a:p>
            <a:r>
              <a:rPr lang="en-US" sz="3600" b="1" dirty="0" smtClean="0">
                <a:solidFill>
                  <a:srgbClr val="0070C0"/>
                </a:solidFill>
                <a:latin typeface="Agency FB" pitchFamily="34" charset="0"/>
              </a:rPr>
              <a:t>Slide Transitions</a:t>
            </a:r>
            <a:r>
              <a:rPr lang="en-US" dirty="0" smtClean="0"/>
              <a:t/>
            </a:r>
            <a:br>
              <a:rPr lang="en-US" dirty="0" smtClean="0"/>
            </a:br>
            <a:endParaRPr lang="ar-EG" dirty="0"/>
          </a:p>
        </p:txBody>
      </p:sp>
      <p:sp>
        <p:nvSpPr>
          <p:cNvPr id="4" name="Rectangle 3"/>
          <p:cNvSpPr/>
          <p:nvPr/>
        </p:nvSpPr>
        <p:spPr>
          <a:xfrm>
            <a:off x="1752600" y="838200"/>
            <a:ext cx="6781800" cy="1077218"/>
          </a:xfrm>
          <a:prstGeom prst="rect">
            <a:avLst/>
          </a:prstGeom>
        </p:spPr>
        <p:txBody>
          <a:bodyPr wrap="square">
            <a:spAutoFit/>
          </a:bodyPr>
          <a:lstStyle/>
          <a:p>
            <a:r>
              <a:rPr lang="en-US" sz="3200" dirty="0" smtClean="0">
                <a:latin typeface="Arabic Typesetting" pitchFamily="66" charset="-78"/>
                <a:cs typeface="Arabic Typesetting" pitchFamily="66" charset="-78"/>
              </a:rPr>
              <a:t>Transitions are effects that are in place when you switch from one slide to the next.  </a:t>
            </a:r>
            <a:r>
              <a:rPr lang="en-US" sz="3200" b="1" dirty="0" smtClean="0">
                <a:latin typeface="Arabic Typesetting" pitchFamily="66" charset="-78"/>
                <a:cs typeface="Arabic Typesetting" pitchFamily="66" charset="-78"/>
              </a:rPr>
              <a:t>To add slide transitions</a:t>
            </a:r>
            <a:r>
              <a:rPr lang="en-US" sz="3200" dirty="0" smtClean="0">
                <a:latin typeface="Arabic Typesetting" pitchFamily="66" charset="-78"/>
                <a:cs typeface="Arabic Typesetting" pitchFamily="66" charset="-78"/>
              </a:rPr>
              <a:t>:</a:t>
            </a:r>
            <a:endParaRPr lang="en-US" sz="3200" dirty="0">
              <a:latin typeface="Arabic Typesetting" pitchFamily="66" charset="-78"/>
              <a:cs typeface="Arabic Typesetting" pitchFamily="66" charset="-78"/>
            </a:endParaRPr>
          </a:p>
        </p:txBody>
      </p:sp>
      <p:pic>
        <p:nvPicPr>
          <p:cNvPr id="19458" name="Picture 2"/>
          <p:cNvPicPr>
            <a:picLocks noChangeAspect="1" noChangeArrowheads="1"/>
          </p:cNvPicPr>
          <p:nvPr/>
        </p:nvPicPr>
        <p:blipFill>
          <a:blip r:embed="rId2" cstate="print"/>
          <a:srcRect/>
          <a:stretch>
            <a:fillRect/>
          </a:stretch>
        </p:blipFill>
        <p:spPr bwMode="auto">
          <a:xfrm>
            <a:off x="1752601" y="1981200"/>
            <a:ext cx="6172199" cy="139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1981200" y="3505200"/>
            <a:ext cx="6858000" cy="3046988"/>
          </a:xfrm>
          <a:prstGeom prst="rect">
            <a:avLst/>
          </a:prstGeom>
        </p:spPr>
        <p:txBody>
          <a:bodyPr wrap="square">
            <a:spAutoFit/>
          </a:bodyPr>
          <a:lstStyle/>
          <a:p>
            <a:pPr marL="514350" indent="-514350">
              <a:buFont typeface="+mj-lt"/>
              <a:buAutoNum type="arabicPeriod"/>
            </a:pPr>
            <a:r>
              <a:rPr lang="en-US" sz="3200" dirty="0" smtClean="0">
                <a:latin typeface="Arabic Typesetting" pitchFamily="66" charset="-78"/>
                <a:cs typeface="Arabic Typesetting" pitchFamily="66" charset="-78"/>
              </a:rPr>
              <a:t>Select the </a:t>
            </a:r>
            <a:r>
              <a:rPr lang="en-US" sz="3200" b="1" dirty="0" smtClean="0">
                <a:latin typeface="Arabic Typesetting" pitchFamily="66" charset="-78"/>
                <a:cs typeface="Arabic Typesetting" pitchFamily="66" charset="-78"/>
              </a:rPr>
              <a:t>slide</a:t>
            </a:r>
            <a:r>
              <a:rPr lang="en-US" sz="3200" dirty="0" smtClean="0">
                <a:latin typeface="Arabic Typesetting" pitchFamily="66" charset="-78"/>
                <a:cs typeface="Arabic Typesetting" pitchFamily="66" charset="-78"/>
              </a:rPr>
              <a:t> that you want to transition .</a:t>
            </a:r>
          </a:p>
          <a:p>
            <a:pPr marL="514350" indent="-514350">
              <a:buFont typeface="+mj-lt"/>
              <a:buAutoNum type="arabicPeriod"/>
            </a:pPr>
            <a:r>
              <a:rPr lang="en-US" sz="3200" dirty="0" smtClean="0">
                <a:latin typeface="Arabic Typesetting" pitchFamily="66" charset="-78"/>
                <a:cs typeface="Arabic Typesetting" pitchFamily="66" charset="-78"/>
              </a:rPr>
              <a:t>Click the </a:t>
            </a:r>
            <a:r>
              <a:rPr lang="en-US" sz="3200" b="1" dirty="0" smtClean="0">
                <a:latin typeface="Arabic Typesetting" pitchFamily="66" charset="-78"/>
                <a:cs typeface="Arabic Typesetting" pitchFamily="66" charset="-78"/>
              </a:rPr>
              <a:t>Animations tab .</a:t>
            </a:r>
          </a:p>
          <a:p>
            <a:pPr marL="514350" indent="-514350">
              <a:buFont typeface="+mj-lt"/>
              <a:buAutoNum type="arabicPeriod"/>
            </a:pPr>
            <a:r>
              <a:rPr lang="en-US" sz="3200" dirty="0" smtClean="0">
                <a:latin typeface="Arabic Typesetting" pitchFamily="66" charset="-78"/>
                <a:cs typeface="Arabic Typesetting" pitchFamily="66" charset="-78"/>
              </a:rPr>
              <a:t>Choose the </a:t>
            </a:r>
            <a:r>
              <a:rPr lang="en-US" sz="3200" b="1" dirty="0" smtClean="0">
                <a:latin typeface="Arabic Typesetting" pitchFamily="66" charset="-78"/>
                <a:cs typeface="Arabic Typesetting" pitchFamily="66" charset="-78"/>
              </a:rPr>
              <a:t>appropriate animation </a:t>
            </a:r>
            <a:r>
              <a:rPr lang="en-US" sz="3200" dirty="0" smtClean="0">
                <a:latin typeface="Arabic Typesetting" pitchFamily="66" charset="-78"/>
                <a:cs typeface="Arabic Typesetting" pitchFamily="66" charset="-78"/>
              </a:rPr>
              <a:t>or click the </a:t>
            </a:r>
            <a:r>
              <a:rPr lang="en-US" sz="3200" b="1" dirty="0" smtClean="0">
                <a:latin typeface="Arabic Typesetting" pitchFamily="66" charset="-78"/>
                <a:cs typeface="Arabic Typesetting" pitchFamily="66" charset="-78"/>
              </a:rPr>
              <a:t>Transition dialog box</a:t>
            </a:r>
            <a:r>
              <a:rPr lang="en-US" sz="3200" dirty="0" smtClean="0">
                <a:latin typeface="Arabic Typesetting" pitchFamily="66" charset="-78"/>
                <a:cs typeface="Arabic Typesetting" pitchFamily="66" charset="-78"/>
              </a:rPr>
              <a:t>.</a:t>
            </a:r>
          </a:p>
          <a:p>
            <a:pPr marL="514350" indent="-514350">
              <a:buFont typeface="+mj-lt"/>
              <a:buAutoNum type="arabicPeriod"/>
            </a:pPr>
            <a:r>
              <a:rPr lang="en-US" sz="3200" dirty="0" smtClean="0">
                <a:latin typeface="Arabic Typesetting" pitchFamily="66" charset="-78"/>
                <a:cs typeface="Arabic Typesetting" pitchFamily="66" charset="-78"/>
              </a:rPr>
              <a:t>Click the </a:t>
            </a:r>
            <a:r>
              <a:rPr lang="en-US" sz="3200" b="1" dirty="0" smtClean="0">
                <a:latin typeface="Arabic Typesetting" pitchFamily="66" charset="-78"/>
                <a:cs typeface="Arabic Typesetting" pitchFamily="66" charset="-78"/>
              </a:rPr>
              <a:t>Apply to All button                         </a:t>
            </a:r>
            <a:r>
              <a:rPr lang="en-US" sz="3200" dirty="0" smtClean="0">
                <a:latin typeface="Arabic Typesetting" pitchFamily="66" charset="-78"/>
                <a:cs typeface="Arabic Typesetting" pitchFamily="66" charset="-78"/>
              </a:rPr>
              <a:t>to apply transition to all slides. </a:t>
            </a:r>
          </a:p>
        </p:txBody>
      </p:sp>
      <p:pic>
        <p:nvPicPr>
          <p:cNvPr id="19459" name="Picture 3"/>
          <p:cNvPicPr>
            <a:picLocks noChangeAspect="1" noChangeArrowheads="1"/>
          </p:cNvPicPr>
          <p:nvPr/>
        </p:nvPicPr>
        <p:blipFill>
          <a:blip r:embed="rId3" cstate="print"/>
          <a:srcRect/>
          <a:stretch>
            <a:fillRect/>
          </a:stretch>
        </p:blipFill>
        <p:spPr bwMode="auto">
          <a:xfrm>
            <a:off x="6019800" y="5486400"/>
            <a:ext cx="1926949" cy="447675"/>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304800"/>
          </a:xfrm>
        </p:spPr>
        <p:txBody>
          <a:bodyPr/>
          <a:lstStyle/>
          <a:p>
            <a:r>
              <a:rPr lang="en-US" b="1" dirty="0" smtClean="0">
                <a:solidFill>
                  <a:srgbClr val="0070C0"/>
                </a:solidFill>
                <a:latin typeface="Agency FB" pitchFamily="34" charset="0"/>
              </a:rPr>
              <a:t>Adjust slide transitions</a:t>
            </a:r>
            <a:r>
              <a:rPr lang="en-US" dirty="0" smtClean="0"/>
              <a:t/>
            </a:r>
            <a:br>
              <a:rPr lang="en-US" dirty="0" smtClean="0"/>
            </a:br>
            <a:endParaRPr lang="ar-EG" dirty="0"/>
          </a:p>
        </p:txBody>
      </p:sp>
      <p:sp>
        <p:nvSpPr>
          <p:cNvPr id="4" name="Rectangle 3"/>
          <p:cNvSpPr/>
          <p:nvPr/>
        </p:nvSpPr>
        <p:spPr>
          <a:xfrm>
            <a:off x="1752600" y="762000"/>
            <a:ext cx="6781800" cy="1077218"/>
          </a:xfrm>
          <a:prstGeom prst="rect">
            <a:avLst/>
          </a:prstGeom>
        </p:spPr>
        <p:txBody>
          <a:bodyPr wrap="square">
            <a:spAutoFit/>
          </a:bodyPr>
          <a:lstStyle/>
          <a:p>
            <a:r>
              <a:rPr lang="en-US" sz="3200" dirty="0" smtClean="0">
                <a:latin typeface="Arabic Typesetting" pitchFamily="66" charset="-78"/>
                <a:cs typeface="Arabic Typesetting" pitchFamily="66" charset="-78"/>
              </a:rPr>
              <a:t>Add sound by clicking the arrow next to </a:t>
            </a:r>
            <a:r>
              <a:rPr lang="en-US" sz="3200" b="1" dirty="0" smtClean="0">
                <a:latin typeface="Arabic Typesetting" pitchFamily="66" charset="-78"/>
                <a:cs typeface="Arabic Typesetting" pitchFamily="66" charset="-78"/>
              </a:rPr>
              <a:t>Transition Sound .</a:t>
            </a:r>
            <a:endParaRPr lang="en-US" sz="3200" dirty="0">
              <a:latin typeface="Arabic Typesetting" pitchFamily="66" charset="-78"/>
              <a:cs typeface="Arabic Typesetting" pitchFamily="66" charset="-78"/>
            </a:endParaRPr>
          </a:p>
        </p:txBody>
      </p:sp>
      <p:pic>
        <p:nvPicPr>
          <p:cNvPr id="20482" name="Picture 2"/>
          <p:cNvPicPr>
            <a:picLocks noChangeAspect="1" noChangeArrowheads="1"/>
          </p:cNvPicPr>
          <p:nvPr/>
        </p:nvPicPr>
        <p:blipFill>
          <a:blip r:embed="rId2" cstate="print"/>
          <a:srcRect/>
          <a:stretch>
            <a:fillRect/>
          </a:stretch>
        </p:blipFill>
        <p:spPr bwMode="auto">
          <a:xfrm>
            <a:off x="2743200" y="1676400"/>
            <a:ext cx="4800600" cy="4313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87362"/>
          </a:xfrm>
        </p:spPr>
        <p:txBody>
          <a:bodyPr/>
          <a:lstStyle/>
          <a:p>
            <a:pPr rtl="0"/>
            <a:r>
              <a:rPr lang="ar-EG" b="1" dirty="0" smtClean="0">
                <a:solidFill>
                  <a:srgbClr val="0070C0"/>
                </a:solidFill>
                <a:latin typeface="Agency FB" pitchFamily="34" charset="0"/>
              </a:rPr>
              <a:t> </a:t>
            </a:r>
            <a:r>
              <a:rPr lang="en-US" b="1" dirty="0" smtClean="0">
                <a:solidFill>
                  <a:srgbClr val="0070C0"/>
                </a:solidFill>
                <a:latin typeface="Agency FB" pitchFamily="34" charset="0"/>
              </a:rPr>
              <a:t>Adjust slide Transitions</a:t>
            </a:r>
            <a:r>
              <a:rPr lang="en-US" dirty="0" smtClean="0"/>
              <a:t/>
            </a:r>
            <a:br>
              <a:rPr lang="en-US" dirty="0" smtClean="0"/>
            </a:br>
            <a:endParaRPr lang="ar-EG" dirty="0"/>
          </a:p>
        </p:txBody>
      </p:sp>
      <p:sp>
        <p:nvSpPr>
          <p:cNvPr id="4" name="Rectangle 3"/>
          <p:cNvSpPr/>
          <p:nvPr/>
        </p:nvSpPr>
        <p:spPr>
          <a:xfrm>
            <a:off x="1676400" y="838200"/>
            <a:ext cx="6705600" cy="1077218"/>
          </a:xfrm>
          <a:prstGeom prst="rect">
            <a:avLst/>
          </a:prstGeom>
        </p:spPr>
        <p:txBody>
          <a:bodyPr wrap="square">
            <a:spAutoFit/>
          </a:bodyPr>
          <a:lstStyle/>
          <a:p>
            <a:r>
              <a:rPr lang="en-US" sz="3200" dirty="0" smtClean="0">
                <a:latin typeface="Arabic Typesetting" pitchFamily="66" charset="-78"/>
                <a:cs typeface="Arabic Typesetting" pitchFamily="66" charset="-78"/>
              </a:rPr>
              <a:t>Modify the transition speed by clicking the arrow next to </a:t>
            </a:r>
            <a:r>
              <a:rPr lang="en-US" sz="3200" b="1" dirty="0" smtClean="0">
                <a:latin typeface="Arabic Typesetting" pitchFamily="66" charset="-78"/>
                <a:cs typeface="Arabic Typesetting" pitchFamily="66" charset="-78"/>
              </a:rPr>
              <a:t>Transition Speed .</a:t>
            </a:r>
            <a:endParaRPr lang="en-US" sz="3200" dirty="0">
              <a:latin typeface="Arabic Typesetting" pitchFamily="66" charset="-78"/>
              <a:cs typeface="Arabic Typesetting" pitchFamily="66" charset="-78"/>
            </a:endParaRPr>
          </a:p>
        </p:txBody>
      </p:sp>
      <p:pic>
        <p:nvPicPr>
          <p:cNvPr id="21506" name="Picture 2"/>
          <p:cNvPicPr>
            <a:picLocks noChangeAspect="1" noChangeArrowheads="1"/>
          </p:cNvPicPr>
          <p:nvPr/>
        </p:nvPicPr>
        <p:blipFill>
          <a:blip r:embed="rId2" cstate="print"/>
          <a:srcRect/>
          <a:stretch>
            <a:fillRect/>
          </a:stretch>
        </p:blipFill>
        <p:spPr bwMode="auto">
          <a:xfrm>
            <a:off x="2743200" y="2286000"/>
            <a:ext cx="4495800" cy="2036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11162"/>
          </a:xfrm>
        </p:spPr>
        <p:txBody>
          <a:bodyPr/>
          <a:lstStyle/>
          <a:p>
            <a:r>
              <a:rPr lang="en-US" sz="3600" b="1" dirty="0" smtClean="0">
                <a:solidFill>
                  <a:srgbClr val="0070C0"/>
                </a:solidFill>
                <a:latin typeface="Agency FB" pitchFamily="34" charset="0"/>
              </a:rPr>
              <a:t>Slide Animation</a:t>
            </a:r>
            <a:r>
              <a:rPr lang="en-US" sz="3600" dirty="0" smtClean="0">
                <a:solidFill>
                  <a:srgbClr val="0070C0"/>
                </a:solidFill>
                <a:latin typeface="Agency FB" pitchFamily="34" charset="0"/>
              </a:rPr>
              <a:t/>
            </a:r>
            <a:br>
              <a:rPr lang="en-US" sz="3600" dirty="0" smtClean="0">
                <a:solidFill>
                  <a:srgbClr val="0070C0"/>
                </a:solidFill>
                <a:latin typeface="Agency FB" pitchFamily="34" charset="0"/>
              </a:rPr>
            </a:br>
            <a:endParaRPr lang="ar-EG" sz="3600" dirty="0">
              <a:solidFill>
                <a:srgbClr val="0070C0"/>
              </a:solidFill>
              <a:latin typeface="Agency FB" pitchFamily="34" charset="0"/>
            </a:endParaRPr>
          </a:p>
        </p:txBody>
      </p:sp>
      <p:sp>
        <p:nvSpPr>
          <p:cNvPr id="4" name="Rectangle 3"/>
          <p:cNvSpPr/>
          <p:nvPr/>
        </p:nvSpPr>
        <p:spPr>
          <a:xfrm>
            <a:off x="1752600" y="685801"/>
            <a:ext cx="6477000" cy="2062103"/>
          </a:xfrm>
          <a:prstGeom prst="rect">
            <a:avLst/>
          </a:prstGeom>
        </p:spPr>
        <p:txBody>
          <a:bodyPr wrap="square">
            <a:spAutoFit/>
          </a:bodyPr>
          <a:lstStyle/>
          <a:p>
            <a:r>
              <a:rPr lang="en-US" sz="3200" dirty="0" smtClean="0">
                <a:latin typeface="Arabic Typesetting" pitchFamily="66" charset="-78"/>
                <a:cs typeface="Arabic Typesetting" pitchFamily="66" charset="-78"/>
              </a:rPr>
              <a:t>Slide animation effects are predefined special </a:t>
            </a:r>
            <a:r>
              <a:rPr lang="en-US" sz="3200" b="1" dirty="0" smtClean="0">
                <a:latin typeface="Arabic Typesetting" pitchFamily="66" charset="-78"/>
                <a:cs typeface="Arabic Typesetting" pitchFamily="66" charset="-78"/>
              </a:rPr>
              <a:t>effects</a:t>
            </a:r>
            <a:r>
              <a:rPr lang="en-US" sz="3200" dirty="0" smtClean="0">
                <a:latin typeface="Arabic Typesetting" pitchFamily="66" charset="-78"/>
                <a:cs typeface="Arabic Typesetting" pitchFamily="66" charset="-78"/>
              </a:rPr>
              <a:t> that you can </a:t>
            </a:r>
            <a:r>
              <a:rPr lang="en-US" sz="3200" b="1" dirty="0" smtClean="0">
                <a:latin typeface="Arabic Typesetting" pitchFamily="66" charset="-78"/>
                <a:cs typeface="Arabic Typesetting" pitchFamily="66" charset="-78"/>
              </a:rPr>
              <a:t>add to objects on a slide</a:t>
            </a:r>
            <a:r>
              <a:rPr lang="en-US" sz="3200" dirty="0" smtClean="0">
                <a:latin typeface="Arabic Typesetting" pitchFamily="66" charset="-78"/>
                <a:cs typeface="Arabic Typesetting" pitchFamily="66" charset="-78"/>
              </a:rPr>
              <a:t>.   </a:t>
            </a:r>
            <a:r>
              <a:rPr lang="en-US" sz="3200" b="1" dirty="0" smtClean="0">
                <a:latin typeface="Arabic Typesetting" pitchFamily="66" charset="-78"/>
                <a:cs typeface="Arabic Typesetting" pitchFamily="66" charset="-78"/>
              </a:rPr>
              <a:t>To apply an animation effect:</a:t>
            </a:r>
          </a:p>
          <a:p>
            <a:endParaRPr lang="en-US" sz="3200" dirty="0">
              <a:latin typeface="Arabic Typesetting" pitchFamily="66" charset="-78"/>
              <a:cs typeface="Arabic Typesetting" pitchFamily="66" charset="-78"/>
            </a:endParaRPr>
          </a:p>
        </p:txBody>
      </p:sp>
      <p:pic>
        <p:nvPicPr>
          <p:cNvPr id="23554" name="Picture 2"/>
          <p:cNvPicPr>
            <a:picLocks noChangeAspect="1" noChangeArrowheads="1"/>
          </p:cNvPicPr>
          <p:nvPr/>
        </p:nvPicPr>
        <p:blipFill>
          <a:blip r:embed="rId2" cstate="print"/>
          <a:srcRect/>
          <a:stretch>
            <a:fillRect/>
          </a:stretch>
        </p:blipFill>
        <p:spPr bwMode="auto">
          <a:xfrm>
            <a:off x="1752600" y="2133600"/>
            <a:ext cx="6934199" cy="2247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2590800" y="3581400"/>
            <a:ext cx="4572000" cy="3046988"/>
          </a:xfrm>
          <a:prstGeom prst="rect">
            <a:avLst/>
          </a:prstGeom>
        </p:spPr>
        <p:txBody>
          <a:bodyPr>
            <a:spAutoFit/>
          </a:bodyPr>
          <a:lstStyle/>
          <a:p>
            <a:pPr marL="342900" indent="-342900">
              <a:buFont typeface="+mj-lt"/>
              <a:buAutoNum type="arabicPeriod"/>
            </a:pPr>
            <a:r>
              <a:rPr lang="en-US" sz="3200" dirty="0" smtClean="0">
                <a:latin typeface="Arabic Typesetting" pitchFamily="66" charset="-78"/>
                <a:cs typeface="Arabic Typesetting" pitchFamily="66" charset="-78"/>
              </a:rPr>
              <a:t>Select</a:t>
            </a:r>
            <a:r>
              <a:rPr lang="en-US" sz="3200" b="1" dirty="0" smtClean="0">
                <a:latin typeface="Arabic Typesetting" pitchFamily="66" charset="-78"/>
                <a:cs typeface="Arabic Typesetting" pitchFamily="66" charset="-78"/>
              </a:rPr>
              <a:t> the object</a:t>
            </a:r>
            <a:r>
              <a:rPr lang="en-US" sz="3200" dirty="0" smtClean="0">
                <a:latin typeface="Arabic Typesetting" pitchFamily="66" charset="-78"/>
                <a:cs typeface="Arabic Typesetting" pitchFamily="66" charset="-78"/>
              </a:rPr>
              <a:t>.</a:t>
            </a:r>
          </a:p>
          <a:p>
            <a:pPr marL="342900" indent="-342900">
              <a:buFont typeface="+mj-lt"/>
              <a:buAutoNum type="arabicPeriod"/>
            </a:pPr>
            <a:r>
              <a:rPr lang="en-US" sz="3200" dirty="0" smtClean="0">
                <a:latin typeface="Arabic Typesetting" pitchFamily="66" charset="-78"/>
                <a:cs typeface="Arabic Typesetting" pitchFamily="66" charset="-78"/>
              </a:rPr>
              <a:t>Click the </a:t>
            </a:r>
            <a:r>
              <a:rPr lang="en-US" sz="3200" b="1" dirty="0" smtClean="0">
                <a:latin typeface="Arabic Typesetting" pitchFamily="66" charset="-78"/>
                <a:cs typeface="Arabic Typesetting" pitchFamily="66" charset="-78"/>
              </a:rPr>
              <a:t>Animations</a:t>
            </a:r>
            <a:r>
              <a:rPr lang="en-US" sz="3200" dirty="0" smtClean="0">
                <a:latin typeface="Arabic Typesetting" pitchFamily="66" charset="-78"/>
                <a:cs typeface="Arabic Typesetting" pitchFamily="66" charset="-78"/>
              </a:rPr>
              <a:t> tab on the Ribbon.</a:t>
            </a:r>
          </a:p>
          <a:p>
            <a:pPr marL="342900" indent="-342900">
              <a:buFont typeface="+mj-lt"/>
              <a:buAutoNum type="arabicPeriod"/>
            </a:pPr>
            <a:r>
              <a:rPr lang="en-US" sz="3200" dirty="0" smtClean="0">
                <a:latin typeface="Arabic Typesetting" pitchFamily="66" charset="-78"/>
                <a:cs typeface="Arabic Typesetting" pitchFamily="66" charset="-78"/>
              </a:rPr>
              <a:t>Click </a:t>
            </a:r>
            <a:r>
              <a:rPr lang="en-US" sz="3200" b="1" dirty="0" smtClean="0">
                <a:latin typeface="Arabic Typesetting" pitchFamily="66" charset="-78"/>
                <a:cs typeface="Arabic Typesetting" pitchFamily="66" charset="-78"/>
              </a:rPr>
              <a:t>Custom Animation.</a:t>
            </a:r>
            <a:endParaRPr lang="en-US" sz="3200" dirty="0" smtClean="0">
              <a:latin typeface="Arabic Typesetting" pitchFamily="66" charset="-78"/>
              <a:cs typeface="Arabic Typesetting" pitchFamily="66" charset="-78"/>
            </a:endParaRPr>
          </a:p>
          <a:p>
            <a:pPr marL="342900" indent="-342900">
              <a:buFont typeface="+mj-lt"/>
              <a:buAutoNum type="arabicPeriod"/>
            </a:pPr>
            <a:r>
              <a:rPr lang="en-US" sz="3200" dirty="0" smtClean="0">
                <a:latin typeface="Arabic Typesetting" pitchFamily="66" charset="-78"/>
                <a:cs typeface="Arabic Typesetting" pitchFamily="66" charset="-78"/>
              </a:rPr>
              <a:t>Click </a:t>
            </a:r>
            <a:r>
              <a:rPr lang="en-US" sz="3200" b="1" dirty="0" smtClean="0">
                <a:latin typeface="Arabic Typesetting" pitchFamily="66" charset="-78"/>
                <a:cs typeface="Arabic Typesetting" pitchFamily="66" charset="-78"/>
              </a:rPr>
              <a:t>Add Effect.</a:t>
            </a:r>
            <a:endParaRPr lang="en-US" sz="3200" dirty="0" smtClean="0">
              <a:latin typeface="Arabic Typesetting" pitchFamily="66" charset="-78"/>
              <a:cs typeface="Arabic Typesetting" pitchFamily="66" charset="-78"/>
            </a:endParaRPr>
          </a:p>
          <a:p>
            <a:pPr marL="342900" indent="-342900">
              <a:buFont typeface="+mj-lt"/>
              <a:buAutoNum type="arabicPeriod"/>
            </a:pPr>
            <a:r>
              <a:rPr lang="en-US" sz="3200" dirty="0" smtClean="0">
                <a:latin typeface="Arabic Typesetting" pitchFamily="66" charset="-78"/>
                <a:cs typeface="Arabic Typesetting" pitchFamily="66" charset="-78"/>
              </a:rPr>
              <a:t>Choose the appropriate </a:t>
            </a:r>
            <a:r>
              <a:rPr lang="en-US" sz="3200" b="1" dirty="0" smtClean="0">
                <a:latin typeface="Arabic Typesetting" pitchFamily="66" charset="-78"/>
                <a:cs typeface="Arabic Typesetting" pitchFamily="66" charset="-78"/>
              </a:rPr>
              <a:t>effect</a:t>
            </a:r>
            <a:r>
              <a:rPr lang="en-US" sz="3200" dirty="0" smtClean="0">
                <a:latin typeface="Arabic Typesetting" pitchFamily="66" charset="-78"/>
                <a:cs typeface="Arabic Typesetting" pitchFamily="66" charset="-78"/>
              </a:rPr>
              <a:t>.</a:t>
            </a:r>
            <a:endParaRPr lang="en-US" sz="3200" dirty="0">
              <a:latin typeface="Arabic Typesetting" pitchFamily="66" charset="-78"/>
              <a:cs typeface="Arabic Typesetting" pitchFamily="66" charset="-7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600" b="1" dirty="0" smtClean="0">
                <a:solidFill>
                  <a:srgbClr val="0070C0"/>
                </a:solidFill>
                <a:latin typeface="Agency FB" pitchFamily="34" charset="0"/>
              </a:rPr>
              <a:t>Animation Preview</a:t>
            </a:r>
            <a:r>
              <a:rPr lang="en-US" sz="3600" dirty="0" smtClean="0">
                <a:solidFill>
                  <a:srgbClr val="0070C0"/>
                </a:solidFill>
                <a:latin typeface="Agency FB" pitchFamily="34" charset="0"/>
              </a:rPr>
              <a:t/>
            </a:r>
            <a:br>
              <a:rPr lang="en-US" sz="3600" dirty="0" smtClean="0">
                <a:solidFill>
                  <a:srgbClr val="0070C0"/>
                </a:solidFill>
                <a:latin typeface="Agency FB" pitchFamily="34" charset="0"/>
              </a:rPr>
            </a:br>
            <a:endParaRPr lang="ar-EG" sz="3600" dirty="0">
              <a:solidFill>
                <a:srgbClr val="0070C0"/>
              </a:solidFill>
              <a:latin typeface="Agency FB" pitchFamily="34" charset="0"/>
            </a:endParaRPr>
          </a:p>
        </p:txBody>
      </p:sp>
      <p:sp>
        <p:nvSpPr>
          <p:cNvPr id="4" name="Rectangle 3"/>
          <p:cNvSpPr/>
          <p:nvPr/>
        </p:nvSpPr>
        <p:spPr>
          <a:xfrm>
            <a:off x="1676400" y="685800"/>
            <a:ext cx="6324600" cy="1569660"/>
          </a:xfrm>
          <a:prstGeom prst="rect">
            <a:avLst/>
          </a:prstGeom>
        </p:spPr>
        <p:txBody>
          <a:bodyPr wrap="square">
            <a:spAutoFit/>
          </a:bodyPr>
          <a:lstStyle/>
          <a:p>
            <a:r>
              <a:rPr lang="en-US" sz="3200" b="1" u="sng" dirty="0" smtClean="0">
                <a:latin typeface="Arabic Typesetting" pitchFamily="66" charset="-78"/>
                <a:cs typeface="Arabic Typesetting" pitchFamily="66" charset="-78"/>
              </a:rPr>
              <a:t>To preview the animation on a slide:</a:t>
            </a:r>
          </a:p>
          <a:p>
            <a:endParaRPr lang="en-US" sz="3200" b="1" u="sng" dirty="0" smtClean="0">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Click the </a:t>
            </a:r>
            <a:r>
              <a:rPr lang="en-US" sz="3200" b="1" dirty="0" smtClean="0">
                <a:latin typeface="Arabic Typesetting" pitchFamily="66" charset="-78"/>
                <a:cs typeface="Arabic Typesetting" pitchFamily="66" charset="-78"/>
              </a:rPr>
              <a:t>Preview</a:t>
            </a:r>
            <a:r>
              <a:rPr lang="en-US" sz="3200" dirty="0" smtClean="0">
                <a:latin typeface="Arabic Typesetting" pitchFamily="66" charset="-78"/>
                <a:cs typeface="Arabic Typesetting" pitchFamily="66" charset="-78"/>
              </a:rPr>
              <a:t> button on the </a:t>
            </a:r>
            <a:r>
              <a:rPr lang="en-US" sz="3200" b="1" dirty="0" smtClean="0">
                <a:latin typeface="Arabic Typesetting" pitchFamily="66" charset="-78"/>
                <a:cs typeface="Arabic Typesetting" pitchFamily="66" charset="-78"/>
              </a:rPr>
              <a:t>Animations</a:t>
            </a:r>
            <a:r>
              <a:rPr lang="en-US" sz="3200" dirty="0" smtClean="0">
                <a:latin typeface="Arabic Typesetting" pitchFamily="66" charset="-78"/>
                <a:cs typeface="Arabic Typesetting" pitchFamily="66" charset="-78"/>
              </a:rPr>
              <a:t> tab</a:t>
            </a:r>
            <a:endParaRPr lang="en-US" sz="3200" dirty="0">
              <a:latin typeface="Arabic Typesetting" pitchFamily="66" charset="-78"/>
              <a:cs typeface="Arabic Typesetting" pitchFamily="66" charset="-78"/>
            </a:endParaRPr>
          </a:p>
        </p:txBody>
      </p:sp>
      <p:pic>
        <p:nvPicPr>
          <p:cNvPr id="24578" name="Picture 2"/>
          <p:cNvPicPr>
            <a:picLocks noChangeAspect="1" noChangeArrowheads="1"/>
          </p:cNvPicPr>
          <p:nvPr/>
        </p:nvPicPr>
        <p:blipFill>
          <a:blip r:embed="rId2" cstate="print"/>
          <a:srcRect/>
          <a:stretch>
            <a:fillRect/>
          </a:stretch>
        </p:blipFill>
        <p:spPr bwMode="auto">
          <a:xfrm>
            <a:off x="2362200" y="2586038"/>
            <a:ext cx="4876800" cy="168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20000" cy="563562"/>
          </a:xfrm>
        </p:spPr>
        <p:txBody>
          <a:bodyPr/>
          <a:lstStyle/>
          <a:p>
            <a:r>
              <a:rPr lang="en-US" sz="3600" b="1" dirty="0" smtClean="0">
                <a:solidFill>
                  <a:srgbClr val="0070C0"/>
                </a:solidFill>
                <a:latin typeface="Agency FB" pitchFamily="34" charset="0"/>
              </a:rPr>
              <a:t>Automate all of the slides in PowerPoint 2007</a:t>
            </a:r>
            <a:endParaRPr lang="ar-EG" sz="3600" b="1" dirty="0">
              <a:solidFill>
                <a:srgbClr val="0070C0"/>
              </a:solidFill>
              <a:latin typeface="Agency FB" pitchFamily="34" charset="0"/>
            </a:endParaRPr>
          </a:p>
        </p:txBody>
      </p:sp>
      <p:pic>
        <p:nvPicPr>
          <p:cNvPr id="25602" name="Picture 2"/>
          <p:cNvPicPr>
            <a:picLocks noChangeAspect="1" noChangeArrowheads="1"/>
          </p:cNvPicPr>
          <p:nvPr/>
        </p:nvPicPr>
        <p:blipFill>
          <a:blip r:embed="rId2" cstate="print"/>
          <a:srcRect/>
          <a:stretch>
            <a:fillRect/>
          </a:stretch>
        </p:blipFill>
        <p:spPr bwMode="auto">
          <a:xfrm>
            <a:off x="1752600" y="914400"/>
            <a:ext cx="6504878"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905000" y="2514600"/>
            <a:ext cx="6858000" cy="3046988"/>
          </a:xfrm>
          <a:prstGeom prst="rect">
            <a:avLst/>
          </a:prstGeom>
        </p:spPr>
        <p:txBody>
          <a:bodyPr wrap="square">
            <a:spAutoFit/>
          </a:bodyPr>
          <a:lstStyle/>
          <a:p>
            <a:pPr marL="514350" lvl="0" indent="-514350">
              <a:buFont typeface="+mj-lt"/>
              <a:buAutoNum type="arabicPeriod"/>
            </a:pPr>
            <a:r>
              <a:rPr lang="en-US" sz="3200" dirty="0" smtClean="0">
                <a:latin typeface="Arabic Typesetting" pitchFamily="66" charset="-78"/>
                <a:cs typeface="Arabic Typesetting" pitchFamily="66" charset="-78"/>
              </a:rPr>
              <a:t>Check the On Mouse Click check box.</a:t>
            </a:r>
          </a:p>
          <a:p>
            <a:pPr marL="514350" lvl="0" indent="-514350">
              <a:buFont typeface="+mj-lt"/>
              <a:buAutoNum type="arabicPeriod"/>
            </a:pPr>
            <a:r>
              <a:rPr lang="en-US" sz="3200" dirty="0" smtClean="0">
                <a:latin typeface="Arabic Typesetting" pitchFamily="66" charset="-78"/>
                <a:cs typeface="Arabic Typesetting" pitchFamily="66" charset="-78"/>
              </a:rPr>
              <a:t>Click the Automatically After check box.</a:t>
            </a:r>
          </a:p>
          <a:p>
            <a:pPr marL="514350" lvl="0" indent="-514350">
              <a:buFont typeface="+mj-lt"/>
              <a:buAutoNum type="arabicPeriod"/>
            </a:pPr>
            <a:r>
              <a:rPr lang="en-US" sz="3200" dirty="0" smtClean="0">
                <a:latin typeface="Arabic Typesetting" pitchFamily="66" charset="-78"/>
                <a:cs typeface="Arabic Typesetting" pitchFamily="66" charset="-78"/>
              </a:rPr>
              <a:t>Type </a:t>
            </a:r>
            <a:r>
              <a:rPr lang="en-US" sz="3200" b="1" dirty="0" smtClean="0">
                <a:latin typeface="Arabic Typesetting" pitchFamily="66" charset="-78"/>
                <a:cs typeface="Arabic Typesetting" pitchFamily="66" charset="-78"/>
              </a:rPr>
              <a:t>00:07</a:t>
            </a:r>
            <a:r>
              <a:rPr lang="en-US" sz="3200" dirty="0" smtClean="0">
                <a:latin typeface="Arabic Typesetting" pitchFamily="66" charset="-78"/>
                <a:cs typeface="Arabic Typesetting" pitchFamily="66" charset="-78"/>
              </a:rPr>
              <a:t> in the Automatically After text box.</a:t>
            </a:r>
          </a:p>
          <a:p>
            <a:pPr marL="514350" indent="-514350">
              <a:buFont typeface="+mj-lt"/>
              <a:buAutoNum type="arabicPeriod"/>
            </a:pPr>
            <a:r>
              <a:rPr lang="en-US" sz="3200" dirty="0" smtClean="0">
                <a:latin typeface="Arabic Typesetting" pitchFamily="66" charset="-78"/>
                <a:cs typeface="Arabic Typesetting" pitchFamily="66" charset="-78"/>
              </a:rPr>
              <a:t>Click the Apply to All button              . PowerPoint applies all of your changes to all of the slides.</a:t>
            </a:r>
          </a:p>
          <a:p>
            <a:pPr marL="514350" lvl="0" indent="-514350">
              <a:buFont typeface="+mj-lt"/>
              <a:buAutoNum type="arabicPeriod"/>
            </a:pPr>
            <a:endParaRPr lang="en-US" sz="3200" dirty="0">
              <a:latin typeface="Arabic Typesetting" pitchFamily="66" charset="-78"/>
              <a:cs typeface="Arabic Typesetting" pitchFamily="66" charset="-78"/>
            </a:endParaRPr>
          </a:p>
        </p:txBody>
      </p:sp>
      <p:pic>
        <p:nvPicPr>
          <p:cNvPr id="6" name="Picture 5" descr="Apply To All Button"/>
          <p:cNvPicPr/>
          <p:nvPr/>
        </p:nvPicPr>
        <p:blipFill>
          <a:blip r:embed="rId3" cstate="print"/>
          <a:srcRect/>
          <a:stretch>
            <a:fillRect/>
          </a:stretch>
        </p:blipFill>
        <p:spPr bwMode="auto">
          <a:xfrm>
            <a:off x="5943600" y="3962400"/>
            <a:ext cx="990600" cy="4381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8229600" cy="1143000"/>
          </a:xfrm>
        </p:spPr>
        <p:txBody>
          <a:bodyPr/>
          <a:lstStyle/>
          <a:p>
            <a:r>
              <a:rPr lang="en-US" b="1" dirty="0" smtClean="0">
                <a:solidFill>
                  <a:srgbClr val="0070C0"/>
                </a:solidFill>
                <a:latin typeface="Agency FB" pitchFamily="34" charset="0"/>
              </a:rPr>
              <a:t>Rearranging Slides</a:t>
            </a:r>
            <a:br>
              <a:rPr lang="en-US" b="1" dirty="0" smtClean="0">
                <a:solidFill>
                  <a:srgbClr val="0070C0"/>
                </a:solidFill>
                <a:latin typeface="Agency FB" pitchFamily="34" charset="0"/>
              </a:rPr>
            </a:br>
            <a:endParaRPr lang="ar-EG" dirty="0">
              <a:solidFill>
                <a:srgbClr val="0070C0"/>
              </a:solidFill>
              <a:latin typeface="Agency FB"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39762"/>
          </a:xfrm>
        </p:spPr>
        <p:txBody>
          <a:bodyPr/>
          <a:lstStyle/>
          <a:p>
            <a:r>
              <a:rPr lang="en-US" sz="3600" b="1" dirty="0" smtClean="0">
                <a:solidFill>
                  <a:srgbClr val="0070C0"/>
                </a:solidFill>
                <a:latin typeface="Agency FB" pitchFamily="34" charset="0"/>
              </a:rPr>
              <a:t>Dragging and Dropping :</a:t>
            </a:r>
            <a:r>
              <a:rPr lang="en-US" sz="3600" b="1" dirty="0" smtClean="0">
                <a:solidFill>
                  <a:srgbClr val="0070C0"/>
                </a:solidFill>
                <a:latin typeface="Agency FB" pitchFamily="34" charset="0"/>
                <a:cs typeface="Arabic Typesetting" pitchFamily="66" charset="-78"/>
              </a:rPr>
              <a:t>Dragging and Dropping</a:t>
            </a:r>
            <a:br>
              <a:rPr lang="en-US" sz="3600" b="1" dirty="0" smtClean="0">
                <a:solidFill>
                  <a:srgbClr val="0070C0"/>
                </a:solidFill>
                <a:latin typeface="Agency FB" pitchFamily="34" charset="0"/>
                <a:cs typeface="Arabic Typesetting" pitchFamily="66" charset="-78"/>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endParaRPr lang="ar-EG" sz="3600" dirty="0">
              <a:solidFill>
                <a:srgbClr val="0070C0"/>
              </a:solidFill>
              <a:latin typeface="Agency FB" pitchFamily="34" charset="0"/>
            </a:endParaRPr>
          </a:p>
        </p:txBody>
      </p:sp>
      <p:sp>
        <p:nvSpPr>
          <p:cNvPr id="4" name="Rectangle 3"/>
          <p:cNvSpPr/>
          <p:nvPr/>
        </p:nvSpPr>
        <p:spPr>
          <a:xfrm>
            <a:off x="1524000" y="838200"/>
            <a:ext cx="7391400" cy="5509200"/>
          </a:xfrm>
          <a:prstGeom prst="rect">
            <a:avLst/>
          </a:prstGeom>
        </p:spPr>
        <p:txBody>
          <a:bodyPr wrap="square">
            <a:spAutoFit/>
          </a:bodyPr>
          <a:lstStyle/>
          <a:p>
            <a:r>
              <a:rPr lang="en-US" sz="3200" dirty="0" smtClean="0">
                <a:latin typeface="Arabic Typesetting" pitchFamily="66" charset="-78"/>
                <a:cs typeface="Arabic Typesetting" pitchFamily="66" charset="-78"/>
              </a:rPr>
              <a:t>Dragging and dropping selected slides is an easy way to move slides anywhere in your presentation.</a:t>
            </a:r>
          </a:p>
          <a:p>
            <a:pPr marL="514350" indent="-514350">
              <a:buFont typeface="+mj-lt"/>
              <a:buAutoNum type="arabicPeriod"/>
            </a:pPr>
            <a:r>
              <a:rPr lang="en-US" sz="3200" dirty="0" smtClean="0">
                <a:latin typeface="Arabic Typesetting" pitchFamily="66" charset="-78"/>
                <a:cs typeface="Arabic Typesetting" pitchFamily="66" charset="-78"/>
              </a:rPr>
              <a:t>From the View tab, in the Presentation Views group, click SLIDE SORTER</a:t>
            </a:r>
          </a:p>
          <a:p>
            <a:endParaRPr lang="en-US" sz="3200" dirty="0" smtClean="0">
              <a:latin typeface="Arabic Typesetting" pitchFamily="66" charset="-78"/>
              <a:cs typeface="Arabic Typesetting" pitchFamily="66" charset="-78"/>
            </a:endParaRPr>
          </a:p>
          <a:p>
            <a:endParaRPr lang="en-US" sz="3200" dirty="0" smtClean="0">
              <a:latin typeface="Arabic Typesetting" pitchFamily="66" charset="-78"/>
              <a:cs typeface="Arabic Typesetting" pitchFamily="66" charset="-78"/>
            </a:endParaRPr>
          </a:p>
          <a:p>
            <a:endParaRPr lang="en-US" sz="3200" dirty="0" smtClean="0">
              <a:latin typeface="Arabic Typesetting" pitchFamily="66" charset="-78"/>
              <a:cs typeface="Arabic Typesetting" pitchFamily="66" charset="-78"/>
            </a:endParaRPr>
          </a:p>
          <a:p>
            <a:pPr marL="360363" indent="-360363"/>
            <a:r>
              <a:rPr lang="en-US" sz="3200" dirty="0" smtClean="0">
                <a:latin typeface="Arabic Typesetting" pitchFamily="66" charset="-78"/>
                <a:cs typeface="Arabic Typesetting" pitchFamily="66" charset="-78"/>
              </a:rPr>
              <a:t> </a:t>
            </a:r>
            <a:r>
              <a:rPr lang="en-US" sz="3200" b="1" i="1" dirty="0" smtClean="0">
                <a:latin typeface="Arabic Typesetting" pitchFamily="66" charset="-78"/>
                <a:cs typeface="Arabic Typesetting" pitchFamily="66" charset="-78"/>
              </a:rPr>
              <a:t>OR</a:t>
            </a:r>
            <a:r>
              <a:rPr lang="en-US" sz="3200" dirty="0" smtClean="0">
                <a:latin typeface="Arabic Typesetting" pitchFamily="66" charset="-78"/>
                <a:cs typeface="Arabic Typesetting" pitchFamily="66" charset="-78"/>
              </a:rPr>
              <a:t/>
            </a:r>
            <a:br>
              <a:rPr lang="en-US" sz="3200" dirty="0" smtClean="0">
                <a:latin typeface="Arabic Typesetting" pitchFamily="66" charset="-78"/>
                <a:cs typeface="Arabic Typesetting" pitchFamily="66" charset="-78"/>
              </a:rPr>
            </a:br>
            <a:r>
              <a:rPr lang="en-US" sz="3200" dirty="0" smtClean="0">
                <a:latin typeface="Arabic Typesetting" pitchFamily="66" charset="-78"/>
                <a:cs typeface="Arabic Typesetting" pitchFamily="66" charset="-78"/>
              </a:rPr>
              <a:t>  In the lower right corner of the window, click SLIDE        SORTER .</a:t>
            </a:r>
            <a:br>
              <a:rPr lang="en-US" sz="3200" dirty="0" smtClean="0">
                <a:latin typeface="Arabic Typesetting" pitchFamily="66" charset="-78"/>
                <a:cs typeface="Arabic Typesetting" pitchFamily="66" charset="-78"/>
              </a:rPr>
            </a:br>
            <a:endParaRPr lang="en-US" sz="3200" dirty="0" smtClean="0">
              <a:latin typeface="Arabic Typesetting" pitchFamily="66" charset="-78"/>
              <a:cs typeface="Arabic Typesetting" pitchFamily="66" charset="-78"/>
            </a:endParaRPr>
          </a:p>
        </p:txBody>
      </p:sp>
      <p:sp>
        <p:nvSpPr>
          <p:cNvPr id="5121" name="Rectangle 1"/>
          <p:cNvSpPr>
            <a:spLocks noChangeArrowheads="1"/>
          </p:cNvSpPr>
          <p:nvPr/>
        </p:nvSpPr>
        <p:spPr bwMode="auto">
          <a:xfrm>
            <a:off x="1143000" y="0"/>
            <a:ext cx="8001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EG" dirty="0" smtClean="0">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EG" dirty="0" smtClean="0">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EG" dirty="0" smtClean="0">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5" name="Picture 5"/>
          <p:cNvPicPr>
            <a:picLocks noChangeAspect="1" noChangeArrowheads="1"/>
          </p:cNvPicPr>
          <p:nvPr/>
        </p:nvPicPr>
        <p:blipFill>
          <a:blip r:embed="rId2" cstate="print"/>
          <a:srcRect/>
          <a:stretch>
            <a:fillRect/>
          </a:stretch>
        </p:blipFill>
        <p:spPr bwMode="auto">
          <a:xfrm>
            <a:off x="2390775" y="2819400"/>
            <a:ext cx="5610225"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pic>
        <p:nvPicPr>
          <p:cNvPr id="7" name="Picture 2"/>
          <p:cNvPicPr>
            <a:picLocks noChangeAspect="1" noChangeArrowheads="1"/>
          </p:cNvPicPr>
          <p:nvPr/>
        </p:nvPicPr>
        <p:blipFill>
          <a:blip r:embed="rId3" cstate="print"/>
          <a:srcRect/>
          <a:stretch>
            <a:fillRect/>
          </a:stretch>
        </p:blipFill>
        <p:spPr bwMode="auto">
          <a:xfrm>
            <a:off x="5715000" y="5257800"/>
            <a:ext cx="9144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411162"/>
          </a:xfrm>
        </p:spPr>
        <p:txBody>
          <a:bodyPr/>
          <a:lstStyle/>
          <a:p>
            <a:r>
              <a:rPr lang="en-US" sz="3600" b="1" dirty="0" smtClean="0">
                <a:solidFill>
                  <a:srgbClr val="0070C0"/>
                </a:solidFill>
                <a:latin typeface="Agency FB" pitchFamily="34" charset="0"/>
              </a:rPr>
              <a:t>Dragging and Dropping :</a:t>
            </a:r>
            <a:r>
              <a:rPr lang="en-US" sz="3600" b="1" dirty="0" smtClean="0">
                <a:solidFill>
                  <a:srgbClr val="0070C0"/>
                </a:solidFill>
                <a:latin typeface="Agency FB" pitchFamily="34" charset="0"/>
                <a:cs typeface="Arabic Typesetting" pitchFamily="66" charset="-78"/>
              </a:rPr>
              <a:t>Dragging and Dropping</a:t>
            </a:r>
            <a:br>
              <a:rPr lang="en-US" sz="3600" b="1" dirty="0" smtClean="0">
                <a:solidFill>
                  <a:srgbClr val="0070C0"/>
                </a:solidFill>
                <a:latin typeface="Agency FB" pitchFamily="34" charset="0"/>
                <a:cs typeface="Arabic Typesetting" pitchFamily="66" charset="-78"/>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endParaRPr lang="ar-EG" sz="3600" dirty="0"/>
          </a:p>
        </p:txBody>
      </p:sp>
      <p:sp>
        <p:nvSpPr>
          <p:cNvPr id="4" name="Rectangle 3"/>
          <p:cNvSpPr/>
          <p:nvPr/>
        </p:nvSpPr>
        <p:spPr>
          <a:xfrm>
            <a:off x="1752600" y="1066800"/>
            <a:ext cx="7010400" cy="5016758"/>
          </a:xfrm>
          <a:prstGeom prst="rect">
            <a:avLst/>
          </a:prstGeom>
        </p:spPr>
        <p:txBody>
          <a:bodyPr wrap="square">
            <a:spAutoFit/>
          </a:bodyPr>
          <a:lstStyle/>
          <a:p>
            <a:pPr marL="514350" indent="-514350">
              <a:buFont typeface="+mj-lt"/>
              <a:buAutoNum type="arabicPeriod" startAt="2"/>
            </a:pPr>
            <a:r>
              <a:rPr lang="en-US" sz="3200" dirty="0" smtClean="0">
                <a:latin typeface="Arabic Typesetting" pitchFamily="66" charset="-78"/>
                <a:cs typeface="Arabic Typesetting" pitchFamily="66" charset="-78"/>
              </a:rPr>
              <a:t>Select the </a:t>
            </a:r>
            <a:r>
              <a:rPr lang="en-US" sz="3200" b="1" dirty="0" smtClean="0">
                <a:latin typeface="Arabic Typesetting" pitchFamily="66" charset="-78"/>
                <a:cs typeface="Arabic Typesetting" pitchFamily="66" charset="-78"/>
              </a:rPr>
              <a:t>slide(s) you want to move</a:t>
            </a:r>
            <a:r>
              <a:rPr lang="en-US" sz="3200" dirty="0" smtClean="0">
                <a:latin typeface="Arabic Typesetting" pitchFamily="66" charset="-78"/>
                <a:cs typeface="Arabic Typesetting" pitchFamily="66" charset="-78"/>
              </a:rPr>
              <a:t>.</a:t>
            </a:r>
          </a:p>
          <a:p>
            <a:pPr marL="514350" indent="-514350">
              <a:buFont typeface="+mj-lt"/>
              <a:buAutoNum type="arabicPeriod" startAt="2"/>
            </a:pPr>
            <a:r>
              <a:rPr lang="en-US" sz="3200" dirty="0" smtClean="0">
                <a:latin typeface="Arabic Typesetting" pitchFamily="66" charset="-78"/>
                <a:cs typeface="Arabic Typesetting" pitchFamily="66" charset="-78"/>
              </a:rPr>
              <a:t>Click and hold the selected slide(s).</a:t>
            </a:r>
          </a:p>
          <a:p>
            <a:pPr marL="514350" indent="-514350">
              <a:buFont typeface="+mj-lt"/>
              <a:buAutoNum type="arabicPeriod" startAt="2"/>
            </a:pPr>
            <a:r>
              <a:rPr lang="en-US" sz="3200" dirty="0" smtClean="0">
                <a:latin typeface="Arabic Typesetting" pitchFamily="66" charset="-78"/>
                <a:cs typeface="Arabic Typesetting" pitchFamily="66" charset="-78"/>
              </a:rPr>
              <a:t>Drag the slide(s) into the appropriate position          </a:t>
            </a:r>
            <a:r>
              <a:rPr lang="en-US" sz="3200" dirty="0" smtClean="0">
                <a:solidFill>
                  <a:srgbClr val="00B0F0"/>
                </a:solidFill>
                <a:latin typeface="Arabic Typesetting" pitchFamily="66" charset="-78"/>
                <a:cs typeface="Arabic Typesetting" pitchFamily="66" charset="-78"/>
              </a:rPr>
              <a:t>A line appears between the slides indicating the placement of the selected slide(s).</a:t>
            </a:r>
          </a:p>
          <a:p>
            <a:pPr marL="514350" indent="-514350">
              <a:buFont typeface="+mj-lt"/>
              <a:buAutoNum type="arabicPeriod" startAt="2"/>
            </a:pPr>
            <a:r>
              <a:rPr lang="en-US" sz="3200" dirty="0" smtClean="0">
                <a:latin typeface="Arabic Typesetting" pitchFamily="66" charset="-78"/>
                <a:cs typeface="Arabic Typesetting" pitchFamily="66" charset="-78"/>
              </a:rPr>
              <a:t>Release the mouse button.</a:t>
            </a:r>
            <a:br>
              <a:rPr lang="en-US" sz="3200" dirty="0" smtClean="0">
                <a:latin typeface="Arabic Typesetting" pitchFamily="66" charset="-78"/>
                <a:cs typeface="Arabic Typesetting" pitchFamily="66" charset="-78"/>
              </a:rPr>
            </a:br>
            <a:r>
              <a:rPr lang="en-US" sz="3200" dirty="0" smtClean="0">
                <a:latin typeface="Arabic Typesetting" pitchFamily="66" charset="-78"/>
                <a:cs typeface="Arabic Typesetting" pitchFamily="66" charset="-78"/>
              </a:rPr>
              <a:t>The slide(s) appear in a new location</a:t>
            </a:r>
          </a:p>
          <a:p>
            <a:r>
              <a:rPr lang="en-US" sz="3200" dirty="0" smtClean="0">
                <a:latin typeface="Arabic Typesetting" pitchFamily="66" charset="-78"/>
                <a:cs typeface="Arabic Typesetting" pitchFamily="66" charset="-78"/>
              </a:rPr>
              <a:t> </a:t>
            </a:r>
          </a:p>
          <a:p>
            <a:r>
              <a:rPr lang="en-US" sz="3200" dirty="0" smtClean="0">
                <a:latin typeface="Arabic Typesetting" pitchFamily="66" charset="-78"/>
                <a:cs typeface="Arabic Typesetting" pitchFamily="66" charset="-78"/>
              </a:rPr>
              <a:t/>
            </a:r>
            <a:br>
              <a:rPr lang="en-US" sz="3200" dirty="0" smtClean="0">
                <a:latin typeface="Arabic Typesetting" pitchFamily="66" charset="-78"/>
                <a:cs typeface="Arabic Typesetting" pitchFamily="66" charset="-78"/>
              </a:rPr>
            </a:br>
            <a:endParaRPr lang="ar-EG" sz="3200" dirty="0" smtClean="0">
              <a:latin typeface="Arabic Typesetting" pitchFamily="66" charset="-78"/>
              <a:cs typeface="Arabic Typesetting" pitchFamily="66"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765175"/>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Navigation</a:t>
            </a:r>
            <a:r>
              <a:rPr lang="en-US" dirty="0" smtClean="0"/>
              <a:t/>
            </a:r>
            <a:br>
              <a:rPr lang="en-US" dirty="0" smtClean="0"/>
            </a:br>
            <a:endParaRPr lang="ar-EG" dirty="0"/>
          </a:p>
        </p:txBody>
      </p:sp>
      <p:sp>
        <p:nvSpPr>
          <p:cNvPr id="1026" name="Rectangle 2"/>
          <p:cNvSpPr>
            <a:spLocks noChangeArrowheads="1"/>
          </p:cNvSpPr>
          <p:nvPr/>
        </p:nvSpPr>
        <p:spPr bwMode="auto">
          <a:xfrm>
            <a:off x="1752600" y="1219200"/>
            <a:ext cx="6553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tabLst>
                <a:tab pos="914400" algn="l"/>
              </a:tabLst>
            </a:pPr>
            <a:r>
              <a:rPr kumimoji="0" lang="en-US" sz="32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 </a:t>
            </a:r>
            <a:r>
              <a:rPr lang="en-US" sz="3200" dirty="0" smtClean="0">
                <a:latin typeface="Arabic Typesetting" pitchFamily="66" charset="-78"/>
                <a:ea typeface="Times New Roman" pitchFamily="18" charset="0"/>
                <a:cs typeface="Arabic Typesetting" pitchFamily="66" charset="-78"/>
              </a:rPr>
              <a:t>Navigation through the slides can be accomplished through </a:t>
            </a:r>
          </a:p>
          <a:p>
            <a:pPr lvl="1" fontAlgn="base">
              <a:spcBef>
                <a:spcPct val="0"/>
              </a:spcBef>
              <a:spcAft>
                <a:spcPct val="0"/>
              </a:spcAft>
              <a:buFont typeface="Wingdings" pitchFamily="2" charset="2"/>
              <a:buChar char="ü"/>
              <a:tabLst>
                <a:tab pos="914400" algn="l"/>
              </a:tabLst>
            </a:pPr>
            <a:r>
              <a:rPr lang="en-US" sz="3200" dirty="0" smtClean="0">
                <a:latin typeface="Arabic Typesetting" pitchFamily="66" charset="-78"/>
                <a:ea typeface="Times New Roman" pitchFamily="18" charset="0"/>
                <a:cs typeface="Arabic Typesetting" pitchFamily="66" charset="-78"/>
              </a:rPr>
              <a:t>The Slide Navigation menu on the left side of the screen. </a:t>
            </a:r>
          </a:p>
          <a:p>
            <a:pPr lvl="1" fontAlgn="base">
              <a:spcBef>
                <a:spcPct val="0"/>
              </a:spcBef>
              <a:spcAft>
                <a:spcPct val="0"/>
              </a:spcAft>
              <a:buFont typeface="Wingdings" pitchFamily="2" charset="2"/>
              <a:buChar char="ü"/>
              <a:tabLst>
                <a:tab pos="914400" algn="l"/>
              </a:tabLst>
            </a:pPr>
            <a:r>
              <a:rPr lang="en-US" sz="3200" dirty="0" smtClean="0">
                <a:latin typeface="Arabic Typesetting" pitchFamily="66" charset="-78"/>
                <a:ea typeface="Times New Roman" pitchFamily="18" charset="0"/>
                <a:cs typeface="Arabic Typesetting" pitchFamily="66" charset="-78"/>
              </a:rPr>
              <a:t> Also, an outline appears from              materials that have been entered                         in the presentation. </a:t>
            </a:r>
            <a:endParaRPr kumimoji="0" lang="en-US" sz="3200" b="0" i="0" u="none" strike="noStrike" cap="none" normalizeH="0" baseline="0" dirty="0" smtClean="0">
              <a:ln>
                <a:noFill/>
              </a:ln>
              <a:solidFill>
                <a:schemeClr val="tx1"/>
              </a:solidFill>
              <a:effectLst/>
              <a:latin typeface="Arabic Typesetting" pitchFamily="66" charset="-78"/>
              <a:cs typeface="Arabic Typesetting" pitchFamily="66" charset="-78"/>
            </a:endParaRPr>
          </a:p>
        </p:txBody>
      </p:sp>
      <p:pic>
        <p:nvPicPr>
          <p:cNvPr id="3074" name="Picture 2"/>
          <p:cNvPicPr>
            <a:picLocks noChangeAspect="1" noChangeArrowheads="1"/>
          </p:cNvPicPr>
          <p:nvPr/>
        </p:nvPicPr>
        <p:blipFill>
          <a:blip r:embed="rId2" cstate="print"/>
          <a:srcRect/>
          <a:stretch>
            <a:fillRect/>
          </a:stretch>
        </p:blipFill>
        <p:spPr bwMode="auto">
          <a:xfrm>
            <a:off x="6096000" y="2657475"/>
            <a:ext cx="1895475" cy="3667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sz="3600" b="1" dirty="0" smtClean="0">
                <a:solidFill>
                  <a:srgbClr val="0070C0"/>
                </a:solidFill>
                <a:latin typeface="Agency FB" pitchFamily="34" charset="0"/>
              </a:rPr>
              <a:t>Rearranging Slides: Cut and Paste</a:t>
            </a:r>
            <a:br>
              <a:rPr lang="en-US" sz="3600" b="1" dirty="0" smtClean="0">
                <a:solidFill>
                  <a:srgbClr val="0070C0"/>
                </a:solidFill>
                <a:latin typeface="Agency FB" pitchFamily="34" charset="0"/>
              </a:rPr>
            </a:br>
            <a:endParaRPr lang="ar-EG" sz="3600" dirty="0">
              <a:solidFill>
                <a:srgbClr val="0070C0"/>
              </a:solidFill>
              <a:latin typeface="Agency FB" pitchFamily="34" charset="0"/>
            </a:endParaRPr>
          </a:p>
        </p:txBody>
      </p:sp>
      <p:sp>
        <p:nvSpPr>
          <p:cNvPr id="4" name="Rectangle 3"/>
          <p:cNvSpPr/>
          <p:nvPr/>
        </p:nvSpPr>
        <p:spPr>
          <a:xfrm>
            <a:off x="1676400" y="609601"/>
            <a:ext cx="7162800" cy="5509200"/>
          </a:xfrm>
          <a:prstGeom prst="rect">
            <a:avLst/>
          </a:prstGeom>
        </p:spPr>
        <p:txBody>
          <a:bodyPr wrap="square">
            <a:spAutoFit/>
          </a:bodyPr>
          <a:lstStyle/>
          <a:p>
            <a:pPr marL="514350" indent="-514350">
              <a:buFont typeface="+mj-lt"/>
              <a:buAutoNum type="arabicPeriod"/>
            </a:pPr>
            <a:r>
              <a:rPr lang="en-US" sz="3200" dirty="0" smtClean="0">
                <a:latin typeface="Arabic Typesetting" pitchFamily="66" charset="-78"/>
                <a:cs typeface="Arabic Typesetting" pitchFamily="66" charset="-78"/>
              </a:rPr>
              <a:t>From the View tab, in the Presentation Views group, click SLIDE SORTER </a:t>
            </a:r>
          </a:p>
          <a:p>
            <a:pPr marL="514350" indent="-514350">
              <a:buFont typeface="+mj-lt"/>
              <a:buAutoNum type="arabicPeriod"/>
            </a:pPr>
            <a:r>
              <a:rPr lang="en-US" sz="3200" dirty="0" smtClean="0">
                <a:latin typeface="Arabic Typesetting" pitchFamily="66" charset="-78"/>
                <a:cs typeface="Arabic Typesetting" pitchFamily="66" charset="-78"/>
              </a:rPr>
              <a:t>From the Home tab, in the Clipboard group, click CUT</a:t>
            </a:r>
            <a:br>
              <a:rPr lang="en-US" sz="3200" dirty="0" smtClean="0">
                <a:latin typeface="Arabic Typesetting" pitchFamily="66" charset="-78"/>
                <a:cs typeface="Arabic Typesetting" pitchFamily="66" charset="-78"/>
              </a:rPr>
            </a:br>
            <a:r>
              <a:rPr lang="en-US" sz="3200" dirty="0" smtClean="0">
                <a:latin typeface="Arabic Typesetting" pitchFamily="66" charset="-78"/>
                <a:cs typeface="Arabic Typesetting" pitchFamily="66" charset="-78"/>
              </a:rPr>
              <a:t>OR</a:t>
            </a:r>
            <a:br>
              <a:rPr lang="en-US" sz="3200" dirty="0" smtClean="0">
                <a:latin typeface="Arabic Typesetting" pitchFamily="66" charset="-78"/>
                <a:cs typeface="Arabic Typesetting" pitchFamily="66" charset="-78"/>
              </a:rPr>
            </a:br>
            <a:r>
              <a:rPr lang="en-US" sz="3200" dirty="0" smtClean="0">
                <a:latin typeface="Arabic Typesetting" pitchFamily="66" charset="-78"/>
                <a:cs typeface="Arabic Typesetting" pitchFamily="66" charset="-78"/>
              </a:rPr>
              <a:t>Right click the slide(s) » select Cut</a:t>
            </a:r>
          </a:p>
          <a:p>
            <a:pPr marL="514350" indent="-514350">
              <a:buFont typeface="+mj-lt"/>
              <a:buAutoNum type="arabicPeriod"/>
            </a:pPr>
            <a:r>
              <a:rPr lang="en-US" sz="3200" dirty="0" smtClean="0">
                <a:latin typeface="Arabic Typesetting" pitchFamily="66" charset="-78"/>
                <a:cs typeface="Arabic Typesetting" pitchFamily="66" charset="-78"/>
              </a:rPr>
              <a:t>Click in the space where you want the slide(s) inserted</a:t>
            </a:r>
            <a:br>
              <a:rPr lang="en-US" sz="3200" dirty="0" smtClean="0">
                <a:latin typeface="Arabic Typesetting" pitchFamily="66" charset="-78"/>
                <a:cs typeface="Arabic Typesetting" pitchFamily="66" charset="-78"/>
              </a:rPr>
            </a:br>
            <a:r>
              <a:rPr lang="en-US" sz="3200" dirty="0" smtClean="0">
                <a:latin typeface="Arabic Typesetting" pitchFamily="66" charset="-78"/>
                <a:cs typeface="Arabic Typesetting" pitchFamily="66" charset="-78"/>
              </a:rPr>
              <a:t>A line appears between the slides indicating the placement of the selected slide(s).</a:t>
            </a:r>
          </a:p>
          <a:p>
            <a:pPr marL="514350" indent="-514350">
              <a:buFont typeface="+mj-lt"/>
              <a:buAutoNum type="arabicPeriod"/>
            </a:pPr>
            <a:r>
              <a:rPr lang="en-US" sz="3200" dirty="0" smtClean="0">
                <a:latin typeface="Arabic Typesetting" pitchFamily="66" charset="-78"/>
                <a:cs typeface="Arabic Typesetting" pitchFamily="66" charset="-78"/>
              </a:rPr>
              <a:t>From the Home tab, in the Clipboard group, click PASTE</a:t>
            </a:r>
            <a:br>
              <a:rPr lang="en-US" sz="3200" dirty="0" smtClean="0">
                <a:latin typeface="Arabic Typesetting" pitchFamily="66" charset="-78"/>
                <a:cs typeface="Arabic Typesetting" pitchFamily="66" charset="-78"/>
              </a:rPr>
            </a:br>
            <a:r>
              <a:rPr lang="en-US" sz="3200" b="1" i="1" dirty="0" smtClean="0">
                <a:latin typeface="Arabic Typesetting" pitchFamily="66" charset="-78"/>
                <a:cs typeface="Arabic Typesetting" pitchFamily="66" charset="-78"/>
              </a:rPr>
              <a:t>OR</a:t>
            </a:r>
            <a:r>
              <a:rPr lang="en-US" sz="3200" dirty="0" smtClean="0">
                <a:latin typeface="Arabic Typesetting" pitchFamily="66" charset="-78"/>
                <a:cs typeface="Arabic Typesetting" pitchFamily="66" charset="-78"/>
              </a:rPr>
              <a:t> Right click the location » select Paste </a:t>
            </a:r>
          </a:p>
        </p:txBody>
      </p:sp>
      <p:pic>
        <p:nvPicPr>
          <p:cNvPr id="33794" name="Picture 2"/>
          <p:cNvPicPr>
            <a:picLocks noChangeAspect="1" noChangeArrowheads="1"/>
          </p:cNvPicPr>
          <p:nvPr/>
        </p:nvPicPr>
        <p:blipFill>
          <a:blip r:embed="rId2" cstate="print"/>
          <a:srcRect/>
          <a:stretch>
            <a:fillRect/>
          </a:stretch>
        </p:blipFill>
        <p:spPr bwMode="auto">
          <a:xfrm>
            <a:off x="5715000" y="990600"/>
            <a:ext cx="4572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795" name="Picture 3"/>
          <p:cNvPicPr>
            <a:picLocks noChangeAspect="1" noChangeArrowheads="1"/>
          </p:cNvPicPr>
          <p:nvPr/>
        </p:nvPicPr>
        <p:blipFill>
          <a:blip r:embed="rId3" cstate="print"/>
          <a:srcRect/>
          <a:stretch>
            <a:fillRect/>
          </a:stretch>
        </p:blipFill>
        <p:spPr bwMode="auto">
          <a:xfrm>
            <a:off x="7086600" y="5257800"/>
            <a:ext cx="470535" cy="723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600" b="1" dirty="0" smtClean="0">
                <a:solidFill>
                  <a:srgbClr val="0070C0"/>
                </a:solidFill>
                <a:latin typeface="Agency FB" pitchFamily="34" charset="0"/>
              </a:rPr>
              <a:t>Hiding Slides</a:t>
            </a:r>
            <a:br>
              <a:rPr lang="en-US" sz="3600" b="1" dirty="0" smtClean="0">
                <a:solidFill>
                  <a:srgbClr val="0070C0"/>
                </a:solidFill>
                <a:latin typeface="Agency FB" pitchFamily="34" charset="0"/>
              </a:rPr>
            </a:br>
            <a:endParaRPr lang="ar-EG" sz="3600" dirty="0">
              <a:solidFill>
                <a:srgbClr val="0070C0"/>
              </a:solidFill>
              <a:latin typeface="Agency FB" pitchFamily="34" charset="0"/>
            </a:endParaRPr>
          </a:p>
        </p:txBody>
      </p:sp>
      <p:sp>
        <p:nvSpPr>
          <p:cNvPr id="4" name="Rectangle 3"/>
          <p:cNvSpPr/>
          <p:nvPr/>
        </p:nvSpPr>
        <p:spPr>
          <a:xfrm>
            <a:off x="1752600" y="685800"/>
            <a:ext cx="7010400" cy="6494085"/>
          </a:xfrm>
          <a:prstGeom prst="rect">
            <a:avLst/>
          </a:prstGeom>
        </p:spPr>
        <p:txBody>
          <a:bodyPr wrap="square">
            <a:spAutoFit/>
          </a:bodyPr>
          <a:lstStyle/>
          <a:p>
            <a:r>
              <a:rPr lang="en-US" sz="3200" dirty="0" smtClean="0">
                <a:latin typeface="Arabic Typesetting" pitchFamily="66" charset="-78"/>
                <a:cs typeface="Arabic Typesetting" pitchFamily="66" charset="-78"/>
              </a:rPr>
              <a:t>When giving your presentation, you may decide to not present certain slides, but you do not want them deleted. PowerPoint allows you to hide selected slides so they will not appear during the slide show. Hiding your slides will not delete them, so if you decide to include the hidden slide, you can easily show it.</a:t>
            </a:r>
          </a:p>
          <a:p>
            <a:endParaRPr lang="en-US" sz="3200" dirty="0" smtClean="0">
              <a:latin typeface="Arabic Typesetting" pitchFamily="66" charset="-78"/>
              <a:cs typeface="Arabic Typesetting" pitchFamily="66" charset="-78"/>
            </a:endParaRPr>
          </a:p>
          <a:p>
            <a:pPr marL="514350" indent="-514350">
              <a:buFont typeface="+mj-lt"/>
              <a:buAutoNum type="arabicPeriod"/>
            </a:pPr>
            <a:r>
              <a:rPr lang="en-US" sz="3200" dirty="0" smtClean="0">
                <a:latin typeface="Arabic Typesetting" pitchFamily="66" charset="-78"/>
                <a:cs typeface="Arabic Typesetting" pitchFamily="66" charset="-78"/>
              </a:rPr>
              <a:t>From the View tab, in the Presentation Views group, click SLIDE SORTER</a:t>
            </a:r>
          </a:p>
          <a:p>
            <a:pPr marL="514350" indent="-514350">
              <a:buFont typeface="+mj-lt"/>
              <a:buAutoNum type="arabicPeriod"/>
            </a:pPr>
            <a:endParaRPr lang="en-US" sz="3200" dirty="0" smtClean="0">
              <a:latin typeface="Arabic Typesetting" pitchFamily="66" charset="-78"/>
              <a:cs typeface="Arabic Typesetting" pitchFamily="66" charset="-78"/>
            </a:endParaRPr>
          </a:p>
          <a:p>
            <a:pPr marL="514350" indent="-514350">
              <a:buFont typeface="+mj-lt"/>
              <a:buAutoNum type="arabicPeriod"/>
            </a:pPr>
            <a:r>
              <a:rPr lang="en-US" sz="3200" dirty="0" smtClean="0">
                <a:latin typeface="Arabic Typesetting" pitchFamily="66" charset="-78"/>
                <a:cs typeface="Arabic Typesetting" pitchFamily="66" charset="-78"/>
              </a:rPr>
              <a:t>Select the slide(s) you wish to hide</a:t>
            </a:r>
            <a:r>
              <a:rPr lang="en-US" sz="3200" dirty="0" smtClean="0"/>
              <a:t/>
            </a:r>
            <a:br>
              <a:rPr lang="en-US" sz="3200" dirty="0" smtClean="0"/>
            </a:br>
            <a:r>
              <a:rPr lang="en-US" sz="3200" dirty="0" smtClean="0">
                <a:latin typeface="Arabic Typesetting" pitchFamily="66" charset="-78"/>
                <a:cs typeface="Arabic Typesetting" pitchFamily="66" charset="-78"/>
              </a:rPr>
              <a:t> </a:t>
            </a:r>
          </a:p>
          <a:p>
            <a:endParaRPr lang="en-US" sz="3200" dirty="0">
              <a:latin typeface="Arabic Typesetting" pitchFamily="66" charset="-78"/>
              <a:cs typeface="Arabic Typesetting" pitchFamily="66" charset="-78"/>
            </a:endParaRPr>
          </a:p>
        </p:txBody>
      </p:sp>
      <p:pic>
        <p:nvPicPr>
          <p:cNvPr id="5" name="Picture 2"/>
          <p:cNvPicPr>
            <a:picLocks noChangeAspect="1" noChangeArrowheads="1"/>
          </p:cNvPicPr>
          <p:nvPr/>
        </p:nvPicPr>
        <p:blipFill>
          <a:blip r:embed="rId2" cstate="print"/>
          <a:srcRect/>
          <a:stretch>
            <a:fillRect/>
          </a:stretch>
        </p:blipFill>
        <p:spPr bwMode="auto">
          <a:xfrm>
            <a:off x="5943600" y="4648200"/>
            <a:ext cx="4572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70C0"/>
                </a:solidFill>
                <a:latin typeface="Agency FB" pitchFamily="34" charset="0"/>
              </a:rPr>
              <a:t>Hiding Slides</a:t>
            </a:r>
            <a:br>
              <a:rPr lang="en-US" b="1" dirty="0" smtClean="0">
                <a:solidFill>
                  <a:srgbClr val="0070C0"/>
                </a:solidFill>
                <a:latin typeface="Agency FB" pitchFamily="34" charset="0"/>
              </a:rPr>
            </a:br>
            <a:r>
              <a:rPr lang="en-US" b="1" dirty="0" smtClean="0">
                <a:solidFill>
                  <a:srgbClr val="0070C0"/>
                </a:solidFill>
                <a:latin typeface="Agency FB" pitchFamily="34" charset="0"/>
              </a:rPr>
              <a:t>(Conts)</a:t>
            </a:r>
            <a:endParaRPr lang="ar-EG" dirty="0"/>
          </a:p>
        </p:txBody>
      </p:sp>
      <p:sp>
        <p:nvSpPr>
          <p:cNvPr id="4" name="Rectangle 3"/>
          <p:cNvSpPr/>
          <p:nvPr/>
        </p:nvSpPr>
        <p:spPr>
          <a:xfrm>
            <a:off x="1676400" y="1676400"/>
            <a:ext cx="6248400" cy="3539430"/>
          </a:xfrm>
          <a:prstGeom prst="rect">
            <a:avLst/>
          </a:prstGeom>
        </p:spPr>
        <p:txBody>
          <a:bodyPr wrap="square">
            <a:spAutoFit/>
          </a:bodyPr>
          <a:lstStyle/>
          <a:p>
            <a:pPr marL="514350" indent="-514350">
              <a:buFont typeface="+mj-lt"/>
              <a:buAutoNum type="arabicPeriod" startAt="3"/>
            </a:pPr>
            <a:r>
              <a:rPr lang="en-US" sz="3200" dirty="0" smtClean="0">
                <a:latin typeface="Arabic Typesetting" pitchFamily="66" charset="-78"/>
                <a:cs typeface="Arabic Typesetting" pitchFamily="66" charset="-78"/>
              </a:rPr>
              <a:t>From the </a:t>
            </a:r>
            <a:r>
              <a:rPr lang="en-US" sz="3200" b="1" i="1" dirty="0" smtClean="0">
                <a:latin typeface="Arabic Typesetting" pitchFamily="66" charset="-78"/>
                <a:cs typeface="Arabic Typesetting" pitchFamily="66" charset="-78"/>
              </a:rPr>
              <a:t>Slide Show </a:t>
            </a:r>
            <a:r>
              <a:rPr lang="en-US" sz="3200" b="1" dirty="0" smtClean="0">
                <a:latin typeface="Arabic Typesetting" pitchFamily="66" charset="-78"/>
                <a:cs typeface="Arabic Typesetting" pitchFamily="66" charset="-78"/>
              </a:rPr>
              <a:t>tab</a:t>
            </a:r>
            <a:r>
              <a:rPr lang="en-US" sz="3200" dirty="0" smtClean="0">
                <a:latin typeface="Arabic Typesetting" pitchFamily="66" charset="-78"/>
                <a:cs typeface="Arabic Typesetting" pitchFamily="66" charset="-78"/>
              </a:rPr>
              <a:t>, in the </a:t>
            </a:r>
            <a:r>
              <a:rPr lang="en-US" sz="3200" b="1" i="1" dirty="0" smtClean="0">
                <a:latin typeface="Arabic Typesetting" pitchFamily="66" charset="-78"/>
                <a:cs typeface="Arabic Typesetting" pitchFamily="66" charset="-78"/>
              </a:rPr>
              <a:t>Set Up </a:t>
            </a:r>
            <a:r>
              <a:rPr lang="en-US" sz="3200" b="1" dirty="0" smtClean="0">
                <a:latin typeface="Arabic Typesetting" pitchFamily="66" charset="-78"/>
                <a:cs typeface="Arabic Typesetting" pitchFamily="66" charset="-78"/>
              </a:rPr>
              <a:t>group,</a:t>
            </a:r>
            <a:r>
              <a:rPr lang="en-US" sz="3200" dirty="0" smtClean="0">
                <a:latin typeface="Arabic Typesetting" pitchFamily="66" charset="-78"/>
                <a:cs typeface="Arabic Typesetting" pitchFamily="66" charset="-78"/>
              </a:rPr>
              <a:t> click </a:t>
            </a:r>
            <a:r>
              <a:rPr lang="en-US" sz="3200" b="1" dirty="0" smtClean="0">
                <a:latin typeface="Arabic Typesetting" pitchFamily="66" charset="-78"/>
                <a:cs typeface="Arabic Typesetting" pitchFamily="66" charset="-78"/>
              </a:rPr>
              <a:t>HIDE SLIDE </a:t>
            </a:r>
          </a:p>
          <a:p>
            <a:pPr marL="514350" indent="-514350">
              <a:buFont typeface="+mj-lt"/>
              <a:buAutoNum type="arabicPeriod" startAt="3"/>
            </a:pPr>
            <a:endParaRPr lang="en-US" sz="3200" b="1" dirty="0" smtClean="0">
              <a:latin typeface="Arabic Typesetting" pitchFamily="66" charset="-78"/>
              <a:cs typeface="Arabic Typesetting" pitchFamily="66" charset="-78"/>
            </a:endParaRPr>
          </a:p>
          <a:p>
            <a:pPr marL="514350" indent="-514350">
              <a:buFont typeface="+mj-lt"/>
              <a:buAutoNum type="arabicPeriod" startAt="3"/>
            </a:pPr>
            <a:endParaRPr lang="en-US" sz="3200" b="1" dirty="0" smtClean="0">
              <a:latin typeface="Arabic Typesetting" pitchFamily="66" charset="-78"/>
              <a:cs typeface="Arabic Typesetting" pitchFamily="66" charset="-78"/>
            </a:endParaRPr>
          </a:p>
          <a:p>
            <a:pPr marL="514350" indent="-514350">
              <a:buFont typeface="+mj-lt"/>
              <a:buAutoNum type="arabicPeriod" startAt="3"/>
            </a:pPr>
            <a:endParaRPr lang="en-US" sz="3200" b="1" dirty="0" smtClean="0">
              <a:latin typeface="Arabic Typesetting" pitchFamily="66" charset="-78"/>
              <a:cs typeface="Arabic Typesetting" pitchFamily="66" charset="-78"/>
            </a:endParaRPr>
          </a:p>
          <a:p>
            <a:pPr marL="514350" indent="-514350">
              <a:buFont typeface="+mj-lt"/>
              <a:buAutoNum type="arabicPeriod" startAt="3"/>
            </a:pPr>
            <a:endParaRPr lang="en-US" sz="3200" b="1" dirty="0" smtClean="0">
              <a:latin typeface="Arabic Typesetting" pitchFamily="66" charset="-78"/>
              <a:cs typeface="Arabic Typesetting" pitchFamily="66" charset="-78"/>
            </a:endParaRPr>
          </a:p>
          <a:p>
            <a:pPr marL="514350" indent="-514350">
              <a:buFont typeface="+mj-lt"/>
              <a:buAutoNum type="arabicPeriod" startAt="3"/>
            </a:pPr>
            <a:r>
              <a:rPr lang="en-US" sz="3200" dirty="0" smtClean="0">
                <a:latin typeface="Arabic Typesetting" pitchFamily="66" charset="-78"/>
                <a:cs typeface="Arabic Typesetting" pitchFamily="66" charset="-78"/>
              </a:rPr>
              <a:t>To show slide click HIDE SLIDE.</a:t>
            </a:r>
            <a:endParaRPr lang="ar-EG" sz="3200" dirty="0">
              <a:latin typeface="Arabic Typesetting" pitchFamily="66" charset="-78"/>
              <a:cs typeface="Arabic Typesetting" pitchFamily="66" charset="-78"/>
            </a:endParaRPr>
          </a:p>
        </p:txBody>
      </p:sp>
      <p:pic>
        <p:nvPicPr>
          <p:cNvPr id="34819" name="Picture 3"/>
          <p:cNvPicPr>
            <a:picLocks noChangeAspect="1" noChangeArrowheads="1"/>
          </p:cNvPicPr>
          <p:nvPr/>
        </p:nvPicPr>
        <p:blipFill>
          <a:blip r:embed="rId2" cstate="print"/>
          <a:srcRect/>
          <a:stretch>
            <a:fillRect/>
          </a:stretch>
        </p:blipFill>
        <p:spPr bwMode="auto">
          <a:xfrm>
            <a:off x="2362200" y="3048000"/>
            <a:ext cx="51054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447800" y="152400"/>
            <a:ext cx="6934200" cy="792162"/>
          </a:xfrm>
        </p:spPr>
        <p:txBody>
          <a:bodyPr/>
          <a:lstStyle/>
          <a:p>
            <a:r>
              <a:rPr lang="en-US" altLang="ko-KR" sz="3600" b="1" dirty="0" smtClean="0">
                <a:solidFill>
                  <a:srgbClr val="0070C0"/>
                </a:solidFill>
                <a:latin typeface="Agency FB" pitchFamily="34" charset="0"/>
              </a:rPr>
              <a:t>References </a:t>
            </a:r>
            <a:endParaRPr lang="ar-SA" altLang="ko-KR" sz="3600" b="1" dirty="0" smtClean="0">
              <a:solidFill>
                <a:srgbClr val="0070C0"/>
              </a:solidFill>
              <a:latin typeface="Agency FB" pitchFamily="34" charset="0"/>
              <a:sym typeface="Symbol" pitchFamily="18" charset="2"/>
            </a:endParaRPr>
          </a:p>
        </p:txBody>
      </p:sp>
      <p:sp>
        <p:nvSpPr>
          <p:cNvPr id="44035" name="Content Placeholder 2"/>
          <p:cNvSpPr>
            <a:spLocks noGrp="1"/>
          </p:cNvSpPr>
          <p:nvPr>
            <p:ph idx="1"/>
          </p:nvPr>
        </p:nvSpPr>
        <p:spPr>
          <a:xfrm>
            <a:off x="1524000" y="1066800"/>
            <a:ext cx="6934200" cy="5334000"/>
          </a:xfrm>
        </p:spPr>
        <p:txBody>
          <a:bodyPr/>
          <a:lstStyle/>
          <a:p>
            <a:pPr algn="l" rtl="0">
              <a:buFontTx/>
              <a:buBlip>
                <a:blip r:embed="rId3"/>
              </a:buBlip>
            </a:pPr>
            <a:r>
              <a:rPr lang="en-US" sz="3600" b="1" dirty="0" smtClean="0">
                <a:latin typeface="Arabic Typesetting" pitchFamily="66" charset="-78"/>
                <a:cs typeface="Arabic Typesetting" pitchFamily="66" charset="-78"/>
                <a:sym typeface="Symbol" pitchFamily="18" charset="2"/>
                <a:hlinkClick r:id="rId4"/>
              </a:rPr>
              <a:t>http://www.fgcu.edu/support/office2007/ppt/index.asp</a:t>
            </a:r>
            <a:endParaRPr lang="en-US" sz="3600" b="1" dirty="0" smtClean="0">
              <a:latin typeface="Arabic Typesetting" pitchFamily="66" charset="-78"/>
              <a:cs typeface="Arabic Typesetting" pitchFamily="66" charset="-78"/>
              <a:sym typeface="Symbol" pitchFamily="18" charset="2"/>
            </a:endParaRPr>
          </a:p>
          <a:p>
            <a:pPr algn="l" rtl="0">
              <a:buFontTx/>
              <a:buBlip>
                <a:blip r:embed="rId3"/>
              </a:buBlip>
            </a:pPr>
            <a:r>
              <a:rPr lang="en-US" sz="3600" b="1" dirty="0" smtClean="0">
                <a:latin typeface="Arabic Typesetting" pitchFamily="66" charset="-78"/>
                <a:cs typeface="Arabic Typesetting" pitchFamily="66" charset="-78"/>
                <a:sym typeface="Symbol" pitchFamily="18" charset="2"/>
                <a:hlinkClick r:id="rId5"/>
              </a:rPr>
              <a:t>http://www.uwec.edu/help/ppoint07/sorter.htm</a:t>
            </a:r>
            <a:endParaRPr lang="en-US" sz="3600" b="1" dirty="0" smtClean="0">
              <a:latin typeface="Arabic Typesetting" pitchFamily="66" charset="-78"/>
              <a:cs typeface="Arabic Typesetting" pitchFamily="66" charset="-78"/>
              <a:sym typeface="Symbol" pitchFamily="18" charset="2"/>
            </a:endParaRPr>
          </a:p>
          <a:p>
            <a:pPr algn="l" rtl="0">
              <a:buFontTx/>
              <a:buBlip>
                <a:blip r:embed="rId3"/>
              </a:buBlip>
            </a:pPr>
            <a:endParaRPr lang="en-US" sz="3600" b="1" dirty="0" smtClean="0">
              <a:latin typeface="Arabic Typesetting" pitchFamily="66" charset="-78"/>
              <a:cs typeface="Arabic Typesetting" pitchFamily="66" charset="-78"/>
              <a:sym typeface="Symbol" pitchFamily="18" charset="2"/>
            </a:endParaRPr>
          </a:p>
          <a:p>
            <a:pPr algn="l" rtl="0">
              <a:buFontTx/>
              <a:buBlip>
                <a:blip r:embed="rId3"/>
              </a:buBlip>
            </a:pPr>
            <a:endParaRPr lang="en-US" sz="3600" b="1" dirty="0" smtClean="0">
              <a:latin typeface="Arabic Typesetting" pitchFamily="66" charset="-78"/>
              <a:cs typeface="Arabic Typesetting" pitchFamily="66" charset="-78"/>
              <a:sym typeface="Symbol" pitchFamily="18" charset="2"/>
            </a:endParaRPr>
          </a:p>
          <a:p>
            <a:pPr>
              <a:buFontTx/>
              <a:buBlip>
                <a:blip r:embed="rId3"/>
              </a:buBlip>
            </a:pPr>
            <a:endParaRPr lang="en-US" sz="3600" b="1" dirty="0" smtClean="0">
              <a:latin typeface="Arabic Typesetting" pitchFamily="66" charset="-78"/>
              <a:cs typeface="Arabic Typesetting" pitchFamily="66" charset="-78"/>
              <a:sym typeface="Symbol" pitchFamily="18" charset="2"/>
            </a:endParaRPr>
          </a:p>
        </p:txBody>
      </p:sp>
      <p:cxnSp>
        <p:nvCxnSpPr>
          <p:cNvPr id="44037" name="Straight Connector 5"/>
          <p:cNvCxnSpPr>
            <a:cxnSpLocks noChangeShapeType="1"/>
          </p:cNvCxnSpPr>
          <p:nvPr/>
        </p:nvCxnSpPr>
        <p:spPr bwMode="auto">
          <a:xfrm>
            <a:off x="1752600" y="1066800"/>
            <a:ext cx="6324600" cy="0"/>
          </a:xfrm>
          <a:prstGeom prst="line">
            <a:avLst/>
          </a:prstGeom>
          <a:noFill/>
          <a:ln w="9525" algn="ctr">
            <a:solidFill>
              <a:schemeClr val="tx1"/>
            </a:solidFill>
            <a:round/>
            <a:headEnd/>
            <a:tailEnd/>
          </a:ln>
        </p:spPr>
      </p:cxn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765175"/>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Slide Views</a:t>
            </a:r>
            <a:r>
              <a:rPr lang="en-US" dirty="0" smtClean="0"/>
              <a:t/>
            </a:r>
            <a:br>
              <a:rPr lang="en-US" dirty="0" smtClean="0"/>
            </a:br>
            <a:endParaRPr lang="ar-EG" dirty="0"/>
          </a:p>
        </p:txBody>
      </p:sp>
      <p:sp>
        <p:nvSpPr>
          <p:cNvPr id="1026" name="Rectangle 2"/>
          <p:cNvSpPr>
            <a:spLocks noChangeArrowheads="1"/>
          </p:cNvSpPr>
          <p:nvPr/>
        </p:nvSpPr>
        <p:spPr bwMode="auto">
          <a:xfrm>
            <a:off x="1752600" y="1219200"/>
            <a:ext cx="6553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tabLst>
                <a:tab pos="914400" algn="l"/>
              </a:tabLst>
            </a:pPr>
            <a:r>
              <a:rPr kumimoji="0" lang="en-US" sz="32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 </a:t>
            </a:r>
            <a:r>
              <a:rPr lang="en-US" sz="3200" dirty="0" smtClean="0">
                <a:latin typeface="Arabic Typesetting" pitchFamily="66" charset="-78"/>
                <a:ea typeface="Times New Roman" pitchFamily="18" charset="0"/>
                <a:cs typeface="Arabic Typesetting" pitchFamily="66" charset="-78"/>
              </a:rPr>
              <a:t>Presentations can be viewed in a variety of manners.  On the View tab, the Presentation Views group allows you to view the slides as </a:t>
            </a:r>
            <a:r>
              <a:rPr lang="en-US" sz="3200" b="1" dirty="0" smtClean="0">
                <a:latin typeface="Arabic Typesetting" pitchFamily="66" charset="-78"/>
                <a:ea typeface="Times New Roman" pitchFamily="18" charset="0"/>
                <a:cs typeface="Arabic Typesetting" pitchFamily="66" charset="-78"/>
              </a:rPr>
              <a:t>Normal</a:t>
            </a:r>
            <a:r>
              <a:rPr lang="en-US" sz="3200" dirty="0" smtClean="0">
                <a:latin typeface="Arabic Typesetting" pitchFamily="66" charset="-78"/>
                <a:ea typeface="Times New Roman" pitchFamily="18" charset="0"/>
                <a:cs typeface="Arabic Typesetting" pitchFamily="66" charset="-78"/>
              </a:rPr>
              <a:t>, </a:t>
            </a:r>
            <a:r>
              <a:rPr lang="en-US" sz="3200" b="1" dirty="0" smtClean="0">
                <a:latin typeface="Arabic Typesetting" pitchFamily="66" charset="-78"/>
                <a:ea typeface="Times New Roman" pitchFamily="18" charset="0"/>
                <a:cs typeface="Arabic Typesetting" pitchFamily="66" charset="-78"/>
              </a:rPr>
              <a:t>Slide Sorter, Notes Page, Slide Show, Slide Master, Handout Master, </a:t>
            </a:r>
            <a:r>
              <a:rPr lang="en-US" sz="3200" dirty="0" smtClean="0">
                <a:latin typeface="Arabic Typesetting" pitchFamily="66" charset="-78"/>
                <a:ea typeface="Times New Roman" pitchFamily="18" charset="0"/>
                <a:cs typeface="Arabic Typesetting" pitchFamily="66" charset="-78"/>
              </a:rPr>
              <a:t>and</a:t>
            </a:r>
            <a:r>
              <a:rPr lang="en-US" sz="3200" b="1" dirty="0" smtClean="0">
                <a:latin typeface="Arabic Typesetting" pitchFamily="66" charset="-78"/>
                <a:ea typeface="Times New Roman" pitchFamily="18" charset="0"/>
                <a:cs typeface="Arabic Typesetting" pitchFamily="66" charset="-78"/>
              </a:rPr>
              <a:t> Notes Master.</a:t>
            </a:r>
          </a:p>
        </p:txBody>
      </p:sp>
      <p:pic>
        <p:nvPicPr>
          <p:cNvPr id="4098" name="Picture 2"/>
          <p:cNvPicPr>
            <a:picLocks noChangeAspect="1" noChangeArrowheads="1"/>
          </p:cNvPicPr>
          <p:nvPr/>
        </p:nvPicPr>
        <p:blipFill>
          <a:blip r:embed="rId2" cstate="print"/>
          <a:srcRect/>
          <a:stretch>
            <a:fillRect/>
          </a:stretch>
        </p:blipFill>
        <p:spPr bwMode="auto">
          <a:xfrm>
            <a:off x="2438400" y="3686174"/>
            <a:ext cx="5715000" cy="225742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765175"/>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Create New Presentation</a:t>
            </a:r>
            <a:r>
              <a:rPr lang="en-US" dirty="0" smtClean="0"/>
              <a:t/>
            </a:r>
            <a:br>
              <a:rPr lang="en-US" dirty="0" smtClean="0"/>
            </a:br>
            <a:endParaRPr lang="ar-EG" dirty="0"/>
          </a:p>
        </p:txBody>
      </p:sp>
      <p:sp>
        <p:nvSpPr>
          <p:cNvPr id="1026" name="Rectangle 2"/>
          <p:cNvSpPr>
            <a:spLocks noChangeArrowheads="1"/>
          </p:cNvSpPr>
          <p:nvPr/>
        </p:nvSpPr>
        <p:spPr bwMode="auto">
          <a:xfrm>
            <a:off x="1676400" y="838200"/>
            <a:ext cx="6629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tabLst>
                <a:tab pos="914400" algn="l"/>
              </a:tabLst>
            </a:pPr>
            <a:r>
              <a:rPr kumimoji="0" lang="en-US" sz="32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 </a:t>
            </a:r>
            <a:r>
              <a:rPr lang="en-US" sz="3200" dirty="0" smtClean="0">
                <a:latin typeface="Arabic Typesetting" pitchFamily="66" charset="-78"/>
                <a:ea typeface="Times New Roman" pitchFamily="18" charset="0"/>
                <a:cs typeface="Arabic Typesetting" pitchFamily="66" charset="-78"/>
              </a:rPr>
              <a:t>You can start a new presentation from a </a:t>
            </a:r>
            <a:r>
              <a:rPr lang="en-US" sz="3200" b="1" dirty="0" smtClean="0">
                <a:latin typeface="Arabic Typesetting" pitchFamily="66" charset="-78"/>
                <a:ea typeface="Times New Roman" pitchFamily="18" charset="0"/>
                <a:cs typeface="Arabic Typesetting" pitchFamily="66" charset="-78"/>
              </a:rPr>
              <a:t>blank slide, a template, existing presentations, </a:t>
            </a:r>
            <a:r>
              <a:rPr lang="en-US" sz="3200" dirty="0" smtClean="0">
                <a:latin typeface="Arabic Typesetting" pitchFamily="66" charset="-78"/>
                <a:ea typeface="Times New Roman" pitchFamily="18" charset="0"/>
                <a:cs typeface="Arabic Typesetting" pitchFamily="66" charset="-78"/>
              </a:rPr>
              <a:t>or</a:t>
            </a:r>
            <a:r>
              <a:rPr lang="en-US" sz="3200" b="1" dirty="0" smtClean="0">
                <a:latin typeface="Arabic Typesetting" pitchFamily="66" charset="-78"/>
                <a:ea typeface="Times New Roman" pitchFamily="18" charset="0"/>
                <a:cs typeface="Arabic Typesetting" pitchFamily="66" charset="-78"/>
              </a:rPr>
              <a:t> a Word outline </a:t>
            </a:r>
            <a:r>
              <a:rPr lang="en-US" sz="3200" dirty="0" smtClean="0">
                <a:latin typeface="Arabic Typesetting" pitchFamily="66" charset="-78"/>
                <a:ea typeface="Times New Roman" pitchFamily="18" charset="0"/>
                <a:cs typeface="Arabic Typesetting" pitchFamily="66" charset="-78"/>
              </a:rPr>
              <a:t>.  </a:t>
            </a:r>
          </a:p>
          <a:p>
            <a:pPr lvl="0" fontAlgn="base">
              <a:spcBef>
                <a:spcPct val="0"/>
              </a:spcBef>
              <a:spcAft>
                <a:spcPct val="0"/>
              </a:spcAft>
              <a:buFont typeface="Wingdings" pitchFamily="2" charset="2"/>
              <a:buChar char="§"/>
              <a:tabLst>
                <a:tab pos="914400" algn="l"/>
              </a:tabLst>
            </a:pPr>
            <a:r>
              <a:rPr lang="en-US" sz="3200" b="1" dirty="0" smtClean="0">
                <a:latin typeface="Arabic Typesetting" pitchFamily="66" charset="-78"/>
                <a:ea typeface="Times New Roman" pitchFamily="18" charset="0"/>
                <a:cs typeface="Arabic Typesetting" pitchFamily="66" charset="-78"/>
              </a:rPr>
              <a:t> </a:t>
            </a:r>
            <a:r>
              <a:rPr lang="en-US" sz="3200" b="1" u="sng" dirty="0" smtClean="0">
                <a:latin typeface="Arabic Typesetting" pitchFamily="66" charset="-78"/>
                <a:ea typeface="Times New Roman" pitchFamily="18" charset="0"/>
                <a:cs typeface="Arabic Typesetting" pitchFamily="66" charset="-78"/>
              </a:rPr>
              <a:t>To create a new presentation from a blank slide:</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a:t>
            </a:r>
            <a:r>
              <a:rPr lang="en-US" sz="3200" b="1" dirty="0" smtClean="0">
                <a:latin typeface="Arabic Typesetting" pitchFamily="66" charset="-78"/>
                <a:ea typeface="Times New Roman" pitchFamily="18" charset="0"/>
                <a:cs typeface="Arabic Typesetting" pitchFamily="66" charset="-78"/>
              </a:rPr>
              <a:t>Microsoft Office Button.</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a:t>
            </a:r>
            <a:r>
              <a:rPr lang="en-US" sz="3200" b="1" dirty="0" smtClean="0">
                <a:latin typeface="Arabic Typesetting" pitchFamily="66" charset="-78"/>
                <a:ea typeface="Times New Roman" pitchFamily="18" charset="0"/>
                <a:cs typeface="Arabic Typesetting" pitchFamily="66" charset="-78"/>
              </a:rPr>
              <a:t>New.</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a:t>
            </a:r>
            <a:r>
              <a:rPr lang="en-US" sz="3200" b="1" dirty="0" smtClean="0">
                <a:latin typeface="Arabic Typesetting" pitchFamily="66" charset="-78"/>
                <a:ea typeface="Times New Roman" pitchFamily="18" charset="0"/>
                <a:cs typeface="Arabic Typesetting" pitchFamily="66" charset="-78"/>
              </a:rPr>
              <a:t>Blank  and recent  </a:t>
            </a:r>
            <a:r>
              <a:rPr lang="en-US" sz="3200" dirty="0" smtClean="0">
                <a:latin typeface="Arabic Typesetting" pitchFamily="66" charset="-78"/>
                <a:ea typeface="Times New Roman" pitchFamily="18" charset="0"/>
                <a:cs typeface="Arabic Typesetting" pitchFamily="66" charset="-78"/>
              </a:rPr>
              <a:t>from Templates Tab .</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Choose </a:t>
            </a:r>
            <a:r>
              <a:rPr lang="en-US" sz="3200" b="1" dirty="0" smtClean="0">
                <a:latin typeface="Arabic Typesetting" pitchFamily="66" charset="-78"/>
                <a:ea typeface="Times New Roman" pitchFamily="18" charset="0"/>
                <a:cs typeface="Arabic Typesetting" pitchFamily="66" charset="-78"/>
              </a:rPr>
              <a:t>Blank Presentation </a:t>
            </a:r>
            <a:r>
              <a:rPr lang="en-US" sz="3200" dirty="0" smtClean="0">
                <a:latin typeface="Arabic Typesetting" pitchFamily="66" charset="-78"/>
                <a:ea typeface="Times New Roman" pitchFamily="18" charset="0"/>
                <a:cs typeface="Arabic Typesetting" pitchFamily="66" charset="-78"/>
              </a:rPr>
              <a:t>.</a:t>
            </a:r>
          </a:p>
          <a:p>
            <a:pPr marL="331788" indent="-331788">
              <a:buFont typeface="Wingdings" pitchFamily="2" charset="2"/>
              <a:buChar char="§"/>
            </a:pPr>
            <a:endParaRPr lang="en-US" sz="3200" b="1" dirty="0" smtClean="0">
              <a:latin typeface="Arabic Typesetting" pitchFamily="66" charset="-78"/>
              <a:ea typeface="Times New Roman" pitchFamily="18" charset="0"/>
              <a:cs typeface="Arabic Typesetting" pitchFamily="66" charset="-78"/>
            </a:endParaRPr>
          </a:p>
          <a:p>
            <a:pPr lvl="0" fontAlgn="base">
              <a:spcBef>
                <a:spcPct val="0"/>
              </a:spcBef>
              <a:spcAft>
                <a:spcPct val="0"/>
              </a:spcAft>
              <a:buFont typeface="Wingdings" pitchFamily="2" charset="2"/>
              <a:buChar char="§"/>
              <a:tabLst>
                <a:tab pos="914400" algn="l"/>
              </a:tabLst>
            </a:pPr>
            <a:endParaRPr lang="en-US" sz="3200" b="1" dirty="0" smtClean="0">
              <a:latin typeface="Arabic Typesetting" pitchFamily="66" charset="-78"/>
              <a:ea typeface="Times New Roman" pitchFamily="18" charset="0"/>
              <a:cs typeface="Arabic Typesetting" pitchFamily="66" charset="-78"/>
            </a:endParaRPr>
          </a:p>
        </p:txBody>
      </p:sp>
      <p:pic>
        <p:nvPicPr>
          <p:cNvPr id="5122" name="Picture 2"/>
          <p:cNvPicPr>
            <a:picLocks noChangeAspect="1" noChangeArrowheads="1"/>
          </p:cNvPicPr>
          <p:nvPr/>
        </p:nvPicPr>
        <p:blipFill>
          <a:blip r:embed="rId2" cstate="print"/>
          <a:srcRect/>
          <a:stretch>
            <a:fillRect/>
          </a:stretch>
        </p:blipFill>
        <p:spPr bwMode="auto">
          <a:xfrm>
            <a:off x="2590800" y="4191000"/>
            <a:ext cx="57912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765175"/>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Create New Presentation</a:t>
            </a:r>
            <a:r>
              <a:rPr lang="en-US" dirty="0" smtClean="0"/>
              <a:t/>
            </a:r>
            <a:br>
              <a:rPr lang="en-US" dirty="0" smtClean="0"/>
            </a:br>
            <a:endParaRPr lang="ar-EG" dirty="0"/>
          </a:p>
        </p:txBody>
      </p:sp>
      <p:sp>
        <p:nvSpPr>
          <p:cNvPr id="1026" name="Rectangle 2"/>
          <p:cNvSpPr>
            <a:spLocks noChangeArrowheads="1"/>
          </p:cNvSpPr>
          <p:nvPr/>
        </p:nvSpPr>
        <p:spPr bwMode="auto">
          <a:xfrm>
            <a:off x="1676400" y="838200"/>
            <a:ext cx="6629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tabLst>
                <a:tab pos="914400" algn="l"/>
              </a:tabLst>
            </a:pPr>
            <a:r>
              <a:rPr kumimoji="0" lang="en-US" sz="32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 </a:t>
            </a:r>
            <a:r>
              <a:rPr lang="en-US" sz="3200" b="1" u="sng" dirty="0" smtClean="0">
                <a:latin typeface="Arabic Typesetting" pitchFamily="66" charset="-78"/>
                <a:ea typeface="Times New Roman" pitchFamily="18" charset="0"/>
                <a:cs typeface="Arabic Typesetting" pitchFamily="66" charset="-78"/>
              </a:rPr>
              <a:t>To create a new presentation from a template:</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a:t>
            </a:r>
            <a:r>
              <a:rPr lang="en-US" sz="3200" b="1" dirty="0" smtClean="0">
                <a:latin typeface="Arabic Typesetting" pitchFamily="66" charset="-78"/>
                <a:ea typeface="Times New Roman" pitchFamily="18" charset="0"/>
                <a:cs typeface="Arabic Typesetting" pitchFamily="66" charset="-78"/>
              </a:rPr>
              <a:t>Microsoft Office Button</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a:t>
            </a:r>
            <a:r>
              <a:rPr lang="en-US" sz="3200" b="1" dirty="0" smtClean="0">
                <a:latin typeface="Arabic Typesetting" pitchFamily="66" charset="-78"/>
                <a:ea typeface="Times New Roman" pitchFamily="18" charset="0"/>
                <a:cs typeface="Arabic Typesetting" pitchFamily="66" charset="-78"/>
              </a:rPr>
              <a:t>New</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a:t>
            </a:r>
            <a:r>
              <a:rPr lang="en-US" sz="3200" b="1" dirty="0" smtClean="0">
                <a:latin typeface="Arabic Typesetting" pitchFamily="66" charset="-78"/>
                <a:ea typeface="Times New Roman" pitchFamily="18" charset="0"/>
                <a:cs typeface="Arabic Typesetting" pitchFamily="66" charset="-78"/>
              </a:rPr>
              <a:t>Installed Templates </a:t>
            </a:r>
            <a:r>
              <a:rPr lang="en-US" sz="3200" dirty="0" smtClean="0">
                <a:latin typeface="Arabic Typesetting" pitchFamily="66" charset="-78"/>
                <a:ea typeface="Times New Roman" pitchFamily="18" charset="0"/>
                <a:cs typeface="Arabic Typesetting" pitchFamily="66" charset="-78"/>
              </a:rPr>
              <a:t>or Browse through Microsoft Office Online Templates.</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template you choose.</a:t>
            </a:r>
          </a:p>
          <a:p>
            <a:pPr lvl="0" fontAlgn="base">
              <a:spcBef>
                <a:spcPct val="0"/>
              </a:spcBef>
              <a:spcAft>
                <a:spcPct val="0"/>
              </a:spcAft>
              <a:buFont typeface="Wingdings" pitchFamily="2" charset="2"/>
              <a:buChar char="§"/>
              <a:tabLst>
                <a:tab pos="914400" algn="l"/>
              </a:tabLst>
            </a:pPr>
            <a:endParaRPr lang="en-US" sz="3200" b="1" dirty="0" smtClean="0">
              <a:latin typeface="Arabic Typesetting" pitchFamily="66" charset="-78"/>
              <a:ea typeface="Times New Roman" pitchFamily="18" charset="0"/>
              <a:cs typeface="Arabic Typesetting" pitchFamily="66" charset="-78"/>
            </a:endParaRPr>
          </a:p>
        </p:txBody>
      </p:sp>
      <p:pic>
        <p:nvPicPr>
          <p:cNvPr id="6146" name="Picture 2"/>
          <p:cNvPicPr>
            <a:picLocks noChangeAspect="1" noChangeArrowheads="1"/>
          </p:cNvPicPr>
          <p:nvPr/>
        </p:nvPicPr>
        <p:blipFill>
          <a:blip r:embed="rId2" cstate="print"/>
          <a:srcRect/>
          <a:stretch>
            <a:fillRect/>
          </a:stretch>
        </p:blipFill>
        <p:spPr bwMode="auto">
          <a:xfrm>
            <a:off x="2667001" y="3790950"/>
            <a:ext cx="5410200" cy="253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765175"/>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Create New Presentation</a:t>
            </a:r>
            <a:r>
              <a:rPr lang="en-US" dirty="0" smtClean="0"/>
              <a:t/>
            </a:r>
            <a:br>
              <a:rPr lang="en-US" dirty="0" smtClean="0"/>
            </a:br>
            <a:endParaRPr lang="ar-EG" dirty="0"/>
          </a:p>
        </p:txBody>
      </p:sp>
      <p:sp>
        <p:nvSpPr>
          <p:cNvPr id="1026" name="Rectangle 2"/>
          <p:cNvSpPr>
            <a:spLocks noChangeArrowheads="1"/>
          </p:cNvSpPr>
          <p:nvPr/>
        </p:nvSpPr>
        <p:spPr bwMode="auto">
          <a:xfrm>
            <a:off x="1676400" y="838200"/>
            <a:ext cx="66294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tabLst>
                <a:tab pos="914400" algn="l"/>
              </a:tabLst>
            </a:pPr>
            <a:r>
              <a:rPr kumimoji="0" lang="en-US" sz="32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 </a:t>
            </a:r>
            <a:r>
              <a:rPr lang="en-US" sz="3200" b="1" u="sng" dirty="0" smtClean="0">
                <a:latin typeface="Arabic Typesetting" pitchFamily="66" charset="-78"/>
                <a:ea typeface="Times New Roman" pitchFamily="18" charset="0"/>
                <a:cs typeface="Arabic Typesetting" pitchFamily="66" charset="-78"/>
              </a:rPr>
              <a:t>To create a new presentation from</a:t>
            </a:r>
            <a:r>
              <a:rPr lang="en-US" sz="3200" u="sng" dirty="0" smtClean="0"/>
              <a:t> </a:t>
            </a:r>
            <a:r>
              <a:rPr lang="en-US" sz="3200" b="1" u="sng" dirty="0" smtClean="0">
                <a:latin typeface="Arabic Typesetting" pitchFamily="66" charset="-78"/>
                <a:ea typeface="Times New Roman" pitchFamily="18" charset="0"/>
                <a:cs typeface="Arabic Typesetting" pitchFamily="66" charset="-78"/>
              </a:rPr>
              <a:t>an existing presentation:</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a:t>
            </a:r>
            <a:r>
              <a:rPr lang="en-US" sz="3200" b="1" dirty="0" smtClean="0">
                <a:latin typeface="Arabic Typesetting" pitchFamily="66" charset="-78"/>
                <a:ea typeface="Times New Roman" pitchFamily="18" charset="0"/>
                <a:cs typeface="Arabic Typesetting" pitchFamily="66" charset="-78"/>
              </a:rPr>
              <a:t>Microsoft Office Button</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a:t>
            </a:r>
            <a:r>
              <a:rPr lang="en-US" sz="3200" b="1" dirty="0" smtClean="0">
                <a:latin typeface="Arabic Typesetting" pitchFamily="66" charset="-78"/>
                <a:ea typeface="Times New Roman" pitchFamily="18" charset="0"/>
                <a:cs typeface="Arabic Typesetting" pitchFamily="66" charset="-78"/>
              </a:rPr>
              <a:t>New</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a:t>
            </a:r>
            <a:r>
              <a:rPr lang="en-US" sz="3200" b="1" dirty="0" smtClean="0">
                <a:latin typeface="Arabic Typesetting" pitchFamily="66" charset="-78"/>
                <a:ea typeface="Times New Roman" pitchFamily="18" charset="0"/>
                <a:cs typeface="Arabic Typesetting" pitchFamily="66" charset="-78"/>
              </a:rPr>
              <a:t>New from Existing</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b="1" dirty="0" smtClean="0">
                <a:latin typeface="Arabic Typesetting" pitchFamily="66" charset="-78"/>
                <a:ea typeface="Times New Roman" pitchFamily="18" charset="0"/>
                <a:cs typeface="Arabic Typesetting" pitchFamily="66" charset="-78"/>
              </a:rPr>
              <a:t>Browse</a:t>
            </a:r>
            <a:r>
              <a:rPr lang="en-US" sz="3200" dirty="0" smtClean="0">
                <a:latin typeface="Arabic Typesetting" pitchFamily="66" charset="-78"/>
                <a:ea typeface="Times New Roman" pitchFamily="18" charset="0"/>
                <a:cs typeface="Arabic Typesetting" pitchFamily="66" charset="-78"/>
              </a:rPr>
              <a:t> to and click the presentation.</a:t>
            </a:r>
          </a:p>
          <a:p>
            <a:pPr marL="971550" lvl="1" indent="-514350"/>
            <a:endParaRPr lang="en-US" sz="3200" dirty="0" smtClean="0">
              <a:latin typeface="Arabic Typesetting" pitchFamily="66" charset="-78"/>
              <a:ea typeface="Times New Roman" pitchFamily="18" charset="0"/>
              <a:cs typeface="Arabic Typesetting" pitchFamily="66" charset="-78"/>
            </a:endParaRPr>
          </a:p>
          <a:p>
            <a:pPr lvl="0" fontAlgn="base">
              <a:spcBef>
                <a:spcPct val="0"/>
              </a:spcBef>
              <a:spcAft>
                <a:spcPct val="0"/>
              </a:spcAft>
              <a:buFont typeface="Wingdings" pitchFamily="2" charset="2"/>
              <a:buChar char="§"/>
              <a:tabLst>
                <a:tab pos="914400" algn="l"/>
              </a:tabLst>
            </a:pPr>
            <a:endParaRPr lang="en-US" sz="3200" b="1" dirty="0" smtClean="0">
              <a:latin typeface="Arabic Typesetting" pitchFamily="66" charset="-78"/>
              <a:ea typeface="Times New Roman" pitchFamily="18" charset="0"/>
              <a:cs typeface="Arabic Typesetting" pitchFamily="66" charset="-78"/>
            </a:endParaRPr>
          </a:p>
        </p:txBody>
      </p:sp>
      <p:pic>
        <p:nvPicPr>
          <p:cNvPr id="7170" name="Picture 2"/>
          <p:cNvPicPr>
            <a:picLocks noChangeAspect="1" noChangeArrowheads="1"/>
          </p:cNvPicPr>
          <p:nvPr/>
        </p:nvPicPr>
        <p:blipFill>
          <a:blip r:embed="rId2" cstate="print"/>
          <a:srcRect/>
          <a:stretch>
            <a:fillRect/>
          </a:stretch>
        </p:blipFill>
        <p:spPr bwMode="auto">
          <a:xfrm>
            <a:off x="2819400" y="3805238"/>
            <a:ext cx="4343400" cy="2519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765175"/>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Create New Presentation</a:t>
            </a:r>
            <a:r>
              <a:rPr lang="en-US" dirty="0" smtClean="0"/>
              <a:t/>
            </a:r>
            <a:br>
              <a:rPr lang="en-US" dirty="0" smtClean="0"/>
            </a:br>
            <a:endParaRPr lang="ar-EG" dirty="0"/>
          </a:p>
        </p:txBody>
      </p:sp>
      <p:sp>
        <p:nvSpPr>
          <p:cNvPr id="1026" name="Rectangle 2"/>
          <p:cNvSpPr>
            <a:spLocks noChangeArrowheads="1"/>
          </p:cNvSpPr>
          <p:nvPr/>
        </p:nvSpPr>
        <p:spPr bwMode="auto">
          <a:xfrm>
            <a:off x="1676400" y="838200"/>
            <a:ext cx="6629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tabLst>
                <a:tab pos="914400" algn="l"/>
              </a:tabLst>
            </a:pPr>
            <a:r>
              <a:rPr kumimoji="0" lang="en-US" sz="32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 </a:t>
            </a:r>
            <a:r>
              <a:rPr lang="en-US" sz="3200" b="1" u="sng" dirty="0" smtClean="0">
                <a:latin typeface="Arabic Typesetting" pitchFamily="66" charset="-78"/>
                <a:ea typeface="Times New Roman" pitchFamily="18" charset="0"/>
                <a:cs typeface="Arabic Typesetting" pitchFamily="66" charset="-78"/>
              </a:rPr>
              <a:t>To create a new presentation from</a:t>
            </a:r>
            <a:r>
              <a:rPr lang="en-US" sz="3200" u="sng" dirty="0" smtClean="0"/>
              <a:t> </a:t>
            </a:r>
            <a:r>
              <a:rPr lang="en-US" sz="3200" b="1" u="sng" dirty="0" smtClean="0">
                <a:latin typeface="Arabic Typesetting" pitchFamily="66" charset="-78"/>
                <a:ea typeface="Times New Roman" pitchFamily="18" charset="0"/>
                <a:cs typeface="Arabic Typesetting" pitchFamily="66" charset="-78"/>
              </a:rPr>
              <a:t>a Word outline:</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the slide where you would like the outline to begin.</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a:t>
            </a:r>
            <a:r>
              <a:rPr lang="en-US" sz="3200" b="1" dirty="0" smtClean="0">
                <a:latin typeface="Arabic Typesetting" pitchFamily="66" charset="-78"/>
                <a:ea typeface="Times New Roman" pitchFamily="18" charset="0"/>
                <a:cs typeface="Arabic Typesetting" pitchFamily="66" charset="-78"/>
              </a:rPr>
              <a:t>New Slide </a:t>
            </a:r>
            <a:r>
              <a:rPr lang="en-US" sz="3200" dirty="0" smtClean="0">
                <a:latin typeface="Arabic Typesetting" pitchFamily="66" charset="-78"/>
                <a:ea typeface="Times New Roman" pitchFamily="18" charset="0"/>
                <a:cs typeface="Arabic Typesetting" pitchFamily="66" charset="-78"/>
              </a:rPr>
              <a:t>on the </a:t>
            </a:r>
            <a:r>
              <a:rPr lang="en-US" sz="3200" b="1" dirty="0" smtClean="0">
                <a:latin typeface="Arabic Typesetting" pitchFamily="66" charset="-78"/>
                <a:ea typeface="Times New Roman" pitchFamily="18" charset="0"/>
                <a:cs typeface="Arabic Typesetting" pitchFamily="66" charset="-78"/>
              </a:rPr>
              <a:t>Home tab</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Click </a:t>
            </a:r>
            <a:r>
              <a:rPr lang="en-US" sz="3200" b="1" dirty="0" smtClean="0">
                <a:latin typeface="Arabic Typesetting" pitchFamily="66" charset="-78"/>
                <a:ea typeface="Times New Roman" pitchFamily="18" charset="0"/>
                <a:cs typeface="Arabic Typesetting" pitchFamily="66" charset="-78"/>
              </a:rPr>
              <a:t>Slides from Outline</a:t>
            </a:r>
            <a:r>
              <a:rPr lang="en-US" sz="3200" dirty="0" smtClean="0">
                <a:latin typeface="Arabic Typesetting" pitchFamily="66" charset="-78"/>
                <a:ea typeface="Times New Roman" pitchFamily="18" charset="0"/>
                <a:cs typeface="Arabic Typesetting" pitchFamily="66" charset="-78"/>
              </a:rPr>
              <a:t>.</a:t>
            </a:r>
          </a:p>
          <a:p>
            <a:pPr marL="971550" lvl="1" indent="-514350">
              <a:buFont typeface="+mj-lt"/>
              <a:buAutoNum type="arabicPeriod"/>
            </a:pPr>
            <a:r>
              <a:rPr lang="en-US" sz="3200" b="1" dirty="0" smtClean="0">
                <a:latin typeface="Arabic Typesetting" pitchFamily="66" charset="-78"/>
                <a:ea typeface="Times New Roman" pitchFamily="18" charset="0"/>
                <a:cs typeface="Arabic Typesetting" pitchFamily="66" charset="-78"/>
              </a:rPr>
              <a:t>Browse</a:t>
            </a:r>
            <a:r>
              <a:rPr lang="en-US" sz="3200" dirty="0" smtClean="0">
                <a:latin typeface="Arabic Typesetting" pitchFamily="66" charset="-78"/>
                <a:ea typeface="Times New Roman" pitchFamily="18" charset="0"/>
                <a:cs typeface="Arabic Typesetting" pitchFamily="66" charset="-78"/>
              </a:rPr>
              <a:t> and click the Word Document that contains the outline.</a:t>
            </a:r>
          </a:p>
          <a:p>
            <a:pPr marL="971550" lvl="1" indent="-514350">
              <a:buFont typeface="+mj-lt"/>
              <a:buAutoNum type="arabicPeriod"/>
            </a:pPr>
            <a:endParaRPr lang="en-US" sz="3200" dirty="0" smtClean="0">
              <a:latin typeface="Arabic Typesetting" pitchFamily="66" charset="-78"/>
              <a:ea typeface="Times New Roman" pitchFamily="18" charset="0"/>
              <a:cs typeface="Arabic Typesetting" pitchFamily="66" charset="-78"/>
            </a:endParaRPr>
          </a:p>
          <a:p>
            <a:pPr marL="971550" lvl="1" indent="-514350"/>
            <a:endParaRPr lang="en-US" sz="3200" dirty="0" smtClean="0">
              <a:latin typeface="Arabic Typesetting" pitchFamily="66" charset="-78"/>
              <a:ea typeface="Times New Roman" pitchFamily="18" charset="0"/>
              <a:cs typeface="Arabic Typesetting" pitchFamily="66" charset="-78"/>
            </a:endParaRPr>
          </a:p>
          <a:p>
            <a:pPr lvl="0" fontAlgn="base">
              <a:spcBef>
                <a:spcPct val="0"/>
              </a:spcBef>
              <a:spcAft>
                <a:spcPct val="0"/>
              </a:spcAft>
              <a:buFont typeface="Wingdings" pitchFamily="2" charset="2"/>
              <a:buChar char="§"/>
              <a:tabLst>
                <a:tab pos="914400" algn="l"/>
              </a:tabLst>
            </a:pPr>
            <a:endParaRPr lang="en-US" sz="3200" b="1" dirty="0" smtClean="0">
              <a:latin typeface="Arabic Typesetting" pitchFamily="66" charset="-78"/>
              <a:ea typeface="Times New Roman" pitchFamily="18" charset="0"/>
              <a:cs typeface="Arabic Typesetting" pitchFamily="66" charset="-78"/>
            </a:endParaRPr>
          </a:p>
        </p:txBody>
      </p:sp>
      <p:pic>
        <p:nvPicPr>
          <p:cNvPr id="8194" name="Picture 2"/>
          <p:cNvPicPr>
            <a:picLocks noChangeAspect="1" noChangeArrowheads="1"/>
          </p:cNvPicPr>
          <p:nvPr/>
        </p:nvPicPr>
        <p:blipFill>
          <a:blip r:embed="rId2" cstate="print"/>
          <a:srcRect/>
          <a:stretch>
            <a:fillRect/>
          </a:stretch>
        </p:blipFill>
        <p:spPr bwMode="auto">
          <a:xfrm>
            <a:off x="2819400" y="4191000"/>
            <a:ext cx="48768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FCI">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Module</Template>
  <TotalTime>1922</TotalTime>
  <Words>1408</Words>
  <Application>Microsoft Office PowerPoint</Application>
  <PresentationFormat>On-screen Show (4:3)</PresentationFormat>
  <Paragraphs>274</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BFCI</vt:lpstr>
      <vt:lpstr>Learning Microsoft Power Point 2007  </vt:lpstr>
      <vt:lpstr> Getting Started </vt:lpstr>
      <vt:lpstr> Getting Started </vt:lpstr>
      <vt:lpstr> Navigation </vt:lpstr>
      <vt:lpstr> Slide Views </vt:lpstr>
      <vt:lpstr> Create New Presentation </vt:lpstr>
      <vt:lpstr> Create New Presentation </vt:lpstr>
      <vt:lpstr> Create New Presentation </vt:lpstr>
      <vt:lpstr> Create New Presentation </vt:lpstr>
      <vt:lpstr> Save a Presentation </vt:lpstr>
      <vt:lpstr> Save a Presentation </vt:lpstr>
      <vt:lpstr> Add Slides </vt:lpstr>
      <vt:lpstr> Add Slides </vt:lpstr>
      <vt:lpstr> Add Slides </vt:lpstr>
      <vt:lpstr> Themes </vt:lpstr>
      <vt:lpstr> Themes </vt:lpstr>
      <vt:lpstr> Enter Text </vt:lpstr>
      <vt:lpstr> Formatting Text </vt:lpstr>
      <vt:lpstr> Adding Content Resize a Textbox  </vt:lpstr>
      <vt:lpstr> Adding Content Adding Video  </vt:lpstr>
      <vt:lpstr> Adding Content Adding  Audio  </vt:lpstr>
      <vt:lpstr>Graphics &amp; Tables  Was Taken in Word</vt:lpstr>
      <vt:lpstr>Run Your PowerPoint Slide Show </vt:lpstr>
      <vt:lpstr> Navigating the Slide Show </vt:lpstr>
      <vt:lpstr>Charts</vt:lpstr>
      <vt:lpstr>Charts</vt:lpstr>
      <vt:lpstr>Create a Chart </vt:lpstr>
      <vt:lpstr>Edit Chart Data </vt:lpstr>
      <vt:lpstr>Modify the labels and titles </vt:lpstr>
      <vt:lpstr>Slide Effects </vt:lpstr>
      <vt:lpstr>Slide Transitions </vt:lpstr>
      <vt:lpstr>Adjust slide transitions </vt:lpstr>
      <vt:lpstr> Adjust slide Transitions </vt:lpstr>
      <vt:lpstr>Slide Animation </vt:lpstr>
      <vt:lpstr>Animation Preview </vt:lpstr>
      <vt:lpstr>Automate all of the slides in PowerPoint 2007</vt:lpstr>
      <vt:lpstr>Rearranging Slides </vt:lpstr>
      <vt:lpstr>Dragging and Dropping :Dragging and Dropping  </vt:lpstr>
      <vt:lpstr>Dragging and Dropping :Dragging and Dropping  </vt:lpstr>
      <vt:lpstr>Rearranging Slides: Cut and Paste </vt:lpstr>
      <vt:lpstr>Hiding Slides </vt:lpstr>
      <vt:lpstr>Hiding Slides (Conts)</vt:lpstr>
      <vt:lpstr>References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Aboelnaga</dc:creator>
  <cp:lastModifiedBy>mai</cp:lastModifiedBy>
  <cp:revision>611</cp:revision>
  <dcterms:created xsi:type="dcterms:W3CDTF">2006-08-16T00:00:00Z</dcterms:created>
  <dcterms:modified xsi:type="dcterms:W3CDTF">2012-11-06T17:42:10Z</dcterms:modified>
</cp:coreProperties>
</file>